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9"/>
  </p:notesMasterIdLst>
  <p:sldIdLst>
    <p:sldId id="256" r:id="rId2"/>
    <p:sldId id="257" r:id="rId3"/>
    <p:sldId id="262" r:id="rId4"/>
    <p:sldId id="263" r:id="rId5"/>
    <p:sldId id="264" r:id="rId6"/>
    <p:sldId id="266" r:id="rId7"/>
    <p:sldId id="265" r:id="rId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5949">
          <p15:clr>
            <a:srgbClr val="A4A3A4"/>
          </p15:clr>
        </p15:guide>
        <p15:guide id="2" orient="horz" pos="216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0" roundtripDataSignature="AMtx7mj3l4owGN+woN3viJXoi67ftlscd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724" y="36"/>
      </p:cViewPr>
      <p:guideLst>
        <p:guide pos="5949"/>
        <p:guide orient="horz"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customschemas.google.com/relationships/presentationmetadata" Target="metadata"/><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2" name="Google Shape;10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654886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2" name="Google Shape;10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302984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2" name="Google Shape;10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956571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2" name="Google Shape;10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65773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2" name="Google Shape;10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086385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hyperlink" Target="https://www.facebook.com/COST.Programme/" TargetMode="External"/><Relationship Id="rId3" Type="http://schemas.openxmlformats.org/officeDocument/2006/relationships/hyperlink" Target="https://twitter.com/costprogramme?lang=fr" TargetMode="External"/><Relationship Id="rId7" Type="http://schemas.openxmlformats.org/officeDocument/2006/relationships/image" Target="../media/image8.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hyperlink" Target="https://www.youtube.com/user/COSTOffice" TargetMode="External"/><Relationship Id="rId11" Type="http://schemas.openxmlformats.org/officeDocument/2006/relationships/image" Target="../media/image10.png"/><Relationship Id="rId5" Type="http://schemas.openxmlformats.org/officeDocument/2006/relationships/hyperlink" Target="http://www.cost.eu/" TargetMode="External"/><Relationship Id="rId10" Type="http://schemas.openxmlformats.org/officeDocument/2006/relationships/hyperlink" Target="https://www.linkedin.com/company/cost-office" TargetMode="External"/><Relationship Id="rId4" Type="http://schemas.openxmlformats.org/officeDocument/2006/relationships/image" Target="../media/image7.jpg"/><Relationship Id="rId9"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resentation - title">
  <p:cSld name="Presentation - title">
    <p:spTree>
      <p:nvGrpSpPr>
        <p:cNvPr id="1" name="Shape 10"/>
        <p:cNvGrpSpPr/>
        <p:nvPr/>
      </p:nvGrpSpPr>
      <p:grpSpPr>
        <a:xfrm>
          <a:off x="0" y="0"/>
          <a:ext cx="0" cy="0"/>
          <a:chOff x="0" y="0"/>
          <a:chExt cx="0" cy="0"/>
        </a:xfrm>
      </p:grpSpPr>
      <p:pic>
        <p:nvPicPr>
          <p:cNvPr id="11" name="Google Shape;11;p4"/>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2" name="Google Shape;12;p4"/>
          <p:cNvSpPr txBox="1">
            <a:spLocks noGrp="1"/>
          </p:cNvSpPr>
          <p:nvPr>
            <p:ph type="title"/>
          </p:nvPr>
        </p:nvSpPr>
        <p:spPr>
          <a:xfrm>
            <a:off x="1107254" y="3961396"/>
            <a:ext cx="8327542" cy="587767"/>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2"/>
              </a:buClr>
              <a:buSzPts val="3500"/>
              <a:buFont typeface="Arial"/>
              <a:buNone/>
              <a:defRPr sz="35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 name="Google Shape;13;p4"/>
          <p:cNvSpPr txBox="1">
            <a:spLocks noGrp="1"/>
          </p:cNvSpPr>
          <p:nvPr>
            <p:ph type="body" idx="1"/>
          </p:nvPr>
        </p:nvSpPr>
        <p:spPr>
          <a:xfrm>
            <a:off x="1106771" y="4557940"/>
            <a:ext cx="8328025" cy="46967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2"/>
              </a:buClr>
              <a:buSzPts val="2400"/>
              <a:buFont typeface="Arial"/>
              <a:buNone/>
              <a:defRPr sz="2400" b="0" i="0" u="none" strike="noStrike" cap="none">
                <a:solidFill>
                  <a:schemeClr val="dk2"/>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4" name="Google Shape;14;p4"/>
          <p:cNvSpPr txBox="1">
            <a:spLocks noGrp="1"/>
          </p:cNvSpPr>
          <p:nvPr>
            <p:ph type="body" idx="2"/>
          </p:nvPr>
        </p:nvSpPr>
        <p:spPr>
          <a:xfrm>
            <a:off x="1106771" y="5043451"/>
            <a:ext cx="8328025" cy="46967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2"/>
              </a:buClr>
              <a:buSzPts val="1600"/>
              <a:buFont typeface="Arial"/>
              <a:buNone/>
              <a:defRPr sz="1600" b="0" i="0" u="none" strike="noStrike" cap="none">
                <a:solidFill>
                  <a:schemeClr val="dk2"/>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75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Presentation - Empty - Content">
  <p:cSld name="1_Presentation - Empty - Content">
    <p:spTree>
      <p:nvGrpSpPr>
        <p:cNvPr id="1" name="Shape 56"/>
        <p:cNvGrpSpPr/>
        <p:nvPr/>
      </p:nvGrpSpPr>
      <p:grpSpPr>
        <a:xfrm>
          <a:off x="0" y="0"/>
          <a:ext cx="0" cy="0"/>
          <a:chOff x="0" y="0"/>
          <a:chExt cx="0" cy="0"/>
        </a:xfrm>
      </p:grpSpPr>
      <p:pic>
        <p:nvPicPr>
          <p:cNvPr id="57" name="Google Shape;57;p13"/>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58" name="Google Shape;58;p13"/>
          <p:cNvSpPr txBox="1"/>
          <p:nvPr/>
        </p:nvSpPr>
        <p:spPr>
          <a:xfrm>
            <a:off x="9413934" y="6216896"/>
            <a:ext cx="2249714" cy="33855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600"/>
              <a:buFont typeface="Arial"/>
              <a:buNone/>
            </a:pPr>
            <a:fld id="{00000000-1234-1234-1234-123412341234}" type="slidenum">
              <a:rPr lang="en-US" sz="1600" b="0" i="0" u="none" strike="noStrike" cap="none">
                <a:solidFill>
                  <a:schemeClr val="dk2"/>
                </a:solidFill>
                <a:latin typeface="Arial"/>
                <a:ea typeface="Arial"/>
                <a:cs typeface="Arial"/>
                <a:sym typeface="Arial"/>
              </a:rPr>
              <a:t>‹#›</a:t>
            </a:fld>
            <a:endParaRPr sz="1600" b="0" i="0" u="none" strike="noStrike" cap="none">
              <a:solidFill>
                <a:schemeClr val="dk2"/>
              </a:solidFill>
              <a:latin typeface="Arial"/>
              <a:ea typeface="Arial"/>
              <a:cs typeface="Arial"/>
              <a:sym typeface="Arial"/>
            </a:endParaRPr>
          </a:p>
        </p:txBody>
      </p:sp>
      <p:sp>
        <p:nvSpPr>
          <p:cNvPr id="59" name="Google Shape;59;p13"/>
          <p:cNvSpPr txBox="1">
            <a:spLocks noGrp="1"/>
          </p:cNvSpPr>
          <p:nvPr>
            <p:ph type="title"/>
          </p:nvPr>
        </p:nvSpPr>
        <p:spPr>
          <a:xfrm>
            <a:off x="874713" y="506216"/>
            <a:ext cx="8327542" cy="587767"/>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2"/>
              </a:buClr>
              <a:buSzPts val="2800"/>
              <a:buFont typeface="Arial"/>
              <a:buNone/>
              <a:defRPr sz="28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0" name="Google Shape;60;p13"/>
          <p:cNvSpPr>
            <a:spLocks noGrp="1"/>
          </p:cNvSpPr>
          <p:nvPr>
            <p:ph type="tbl" idx="2"/>
          </p:nvPr>
        </p:nvSpPr>
        <p:spPr>
          <a:xfrm>
            <a:off x="874713" y="1093984"/>
            <a:ext cx="10225087" cy="4682242"/>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551">
          <p15:clr>
            <a:srgbClr val="FBAE40"/>
          </p15:clr>
        </p15:guide>
        <p15:guide id="2" orient="horz" pos="1253">
          <p15:clr>
            <a:srgbClr val="FBAE40"/>
          </p15:clr>
        </p15:guide>
        <p15:guide id="3" orient="horz" pos="3634">
          <p15:clr>
            <a:srgbClr val="FBAE40"/>
          </p15:clr>
        </p15:guide>
        <p15:guide id="4" pos="699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resentation - Content - Smartart">
  <p:cSld name="Presentation - Content - Smartart">
    <p:spTree>
      <p:nvGrpSpPr>
        <p:cNvPr id="1" name="Shape 61"/>
        <p:cNvGrpSpPr/>
        <p:nvPr/>
      </p:nvGrpSpPr>
      <p:grpSpPr>
        <a:xfrm>
          <a:off x="0" y="0"/>
          <a:ext cx="0" cy="0"/>
          <a:chOff x="0" y="0"/>
          <a:chExt cx="0" cy="0"/>
        </a:xfrm>
      </p:grpSpPr>
      <p:pic>
        <p:nvPicPr>
          <p:cNvPr id="62" name="Google Shape;62;p14"/>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63" name="Google Shape;63;p14"/>
          <p:cNvSpPr txBox="1"/>
          <p:nvPr/>
        </p:nvSpPr>
        <p:spPr>
          <a:xfrm>
            <a:off x="9413934" y="6216896"/>
            <a:ext cx="2249714" cy="33855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600"/>
              <a:buFont typeface="Arial"/>
              <a:buNone/>
            </a:pPr>
            <a:fld id="{00000000-1234-1234-1234-123412341234}" type="slidenum">
              <a:rPr lang="en-US" sz="1600" b="0" i="0" u="none" strike="noStrike" cap="none">
                <a:solidFill>
                  <a:schemeClr val="dk2"/>
                </a:solidFill>
                <a:latin typeface="Arial"/>
                <a:ea typeface="Arial"/>
                <a:cs typeface="Arial"/>
                <a:sym typeface="Arial"/>
              </a:rPr>
              <a:t>‹#›</a:t>
            </a:fld>
            <a:endParaRPr sz="1600" b="0" i="0" u="none" strike="noStrike" cap="none">
              <a:solidFill>
                <a:schemeClr val="dk2"/>
              </a:solidFill>
              <a:latin typeface="Arial"/>
              <a:ea typeface="Arial"/>
              <a:cs typeface="Arial"/>
              <a:sym typeface="Arial"/>
            </a:endParaRPr>
          </a:p>
        </p:txBody>
      </p:sp>
      <p:sp>
        <p:nvSpPr>
          <p:cNvPr id="64" name="Google Shape;64;p14"/>
          <p:cNvSpPr txBox="1">
            <a:spLocks noGrp="1"/>
          </p:cNvSpPr>
          <p:nvPr>
            <p:ph type="title"/>
          </p:nvPr>
        </p:nvSpPr>
        <p:spPr>
          <a:xfrm>
            <a:off x="874713" y="506216"/>
            <a:ext cx="8327542" cy="587767"/>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2"/>
              </a:buClr>
              <a:buSzPts val="2800"/>
              <a:buFont typeface="Arial"/>
              <a:buNone/>
              <a:defRPr sz="28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5" name="Google Shape;65;p14"/>
          <p:cNvSpPr txBox="1">
            <a:spLocks noGrp="1"/>
          </p:cNvSpPr>
          <p:nvPr>
            <p:ph type="body" idx="1"/>
          </p:nvPr>
        </p:nvSpPr>
        <p:spPr>
          <a:xfrm>
            <a:off x="874713" y="1093983"/>
            <a:ext cx="2546893" cy="4674993"/>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accent4"/>
              </a:buClr>
              <a:buSzPts val="2800"/>
              <a:buFont typeface="Noto Sans Symbols"/>
              <a:buChar char="▪"/>
              <a:defRPr sz="2800" b="0" i="0" u="none" strike="noStrike" cap="none">
                <a:solidFill>
                  <a:schemeClr val="dk2"/>
                </a:solidFill>
                <a:latin typeface="Arial"/>
                <a:ea typeface="Arial"/>
                <a:cs typeface="Arial"/>
                <a:sym typeface="Arial"/>
              </a:defRPr>
            </a:lvl1pPr>
            <a:lvl2pPr marL="914400" marR="0" lvl="1" indent="-381000" algn="l" rtl="0">
              <a:lnSpc>
                <a:spcPct val="90000"/>
              </a:lnSpc>
              <a:spcBef>
                <a:spcPts val="500"/>
              </a:spcBef>
              <a:spcAft>
                <a:spcPts val="0"/>
              </a:spcAft>
              <a:buClr>
                <a:schemeClr val="accent4"/>
              </a:buClr>
              <a:buSzPts val="2400"/>
              <a:buFont typeface="Noto Sans Symbols"/>
              <a:buChar char="▪"/>
              <a:defRPr sz="2400" b="0" i="0" u="none" strike="noStrike" cap="none">
                <a:solidFill>
                  <a:schemeClr val="dk2"/>
                </a:solidFill>
                <a:latin typeface="Arial"/>
                <a:ea typeface="Arial"/>
                <a:cs typeface="Arial"/>
                <a:sym typeface="Arial"/>
              </a:defRPr>
            </a:lvl2pPr>
            <a:lvl3pPr marL="1371600" marR="0" lvl="2" indent="-355600" algn="l" rtl="0">
              <a:lnSpc>
                <a:spcPct val="90000"/>
              </a:lnSpc>
              <a:spcBef>
                <a:spcPts val="500"/>
              </a:spcBef>
              <a:spcAft>
                <a:spcPts val="0"/>
              </a:spcAft>
              <a:buClr>
                <a:schemeClr val="accent4"/>
              </a:buClr>
              <a:buSzPts val="2000"/>
              <a:buFont typeface="Noto Sans Symbols"/>
              <a:buChar char="▪"/>
              <a:defRPr sz="2000" b="0" i="0" u="none" strike="noStrike" cap="none">
                <a:solidFill>
                  <a:schemeClr val="dk2"/>
                </a:solidFill>
                <a:latin typeface="Arial"/>
                <a:ea typeface="Arial"/>
                <a:cs typeface="Arial"/>
                <a:sym typeface="Arial"/>
              </a:defRPr>
            </a:lvl3pPr>
            <a:lvl4pPr marL="1828800" marR="0" lvl="3" indent="-342900" algn="l" rtl="0">
              <a:lnSpc>
                <a:spcPct val="90000"/>
              </a:lnSpc>
              <a:spcBef>
                <a:spcPts val="500"/>
              </a:spcBef>
              <a:spcAft>
                <a:spcPts val="0"/>
              </a:spcAft>
              <a:buClr>
                <a:schemeClr val="accent4"/>
              </a:buClr>
              <a:buSzPts val="1800"/>
              <a:buFont typeface="Noto Sans Symbols"/>
              <a:buChar char="▪"/>
              <a:defRPr sz="1800" b="0" i="0" u="none" strike="noStrike" cap="none">
                <a:solidFill>
                  <a:schemeClr val="dk2"/>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6" name="Google Shape;66;p14"/>
          <p:cNvSpPr>
            <a:spLocks noGrp="1"/>
          </p:cNvSpPr>
          <p:nvPr>
            <p:ph type="dgm" idx="2"/>
          </p:nvPr>
        </p:nvSpPr>
        <p:spPr>
          <a:xfrm>
            <a:off x="3598863" y="1093788"/>
            <a:ext cx="8064500" cy="4675187"/>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551">
          <p15:clr>
            <a:srgbClr val="FBAE40"/>
          </p15:clr>
        </p15:guide>
        <p15:guide id="2" orient="horz" pos="1253">
          <p15:clr>
            <a:srgbClr val="FBAE40"/>
          </p15:clr>
        </p15:guide>
        <p15:guide id="3" orient="horz" pos="3634">
          <p15:clr>
            <a:srgbClr val="FBAE40"/>
          </p15:clr>
        </p15:guide>
        <p15:guide id="4" pos="699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resentation - Empty">
  <p:cSld name="Presentation - Empty">
    <p:spTree>
      <p:nvGrpSpPr>
        <p:cNvPr id="1" name="Shape 67"/>
        <p:cNvGrpSpPr/>
        <p:nvPr/>
      </p:nvGrpSpPr>
      <p:grpSpPr>
        <a:xfrm>
          <a:off x="0" y="0"/>
          <a:ext cx="0" cy="0"/>
          <a:chOff x="0" y="0"/>
          <a:chExt cx="0" cy="0"/>
        </a:xfrm>
      </p:grpSpPr>
      <p:pic>
        <p:nvPicPr>
          <p:cNvPr id="68" name="Google Shape;68;p15"/>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69" name="Google Shape;69;p15"/>
          <p:cNvSpPr txBox="1">
            <a:spLocks noGrp="1"/>
          </p:cNvSpPr>
          <p:nvPr>
            <p:ph type="title"/>
          </p:nvPr>
        </p:nvSpPr>
        <p:spPr>
          <a:xfrm>
            <a:off x="1107254" y="3390841"/>
            <a:ext cx="8327542" cy="587767"/>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2"/>
              </a:buClr>
              <a:buSzPts val="3500"/>
              <a:buFont typeface="Arial"/>
              <a:buNone/>
              <a:defRPr sz="35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0" name="Google Shape;70;p15"/>
          <p:cNvSpPr txBox="1"/>
          <p:nvPr/>
        </p:nvSpPr>
        <p:spPr>
          <a:xfrm>
            <a:off x="1107254" y="4313604"/>
            <a:ext cx="7027420"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2"/>
                </a:solidFill>
                <a:latin typeface="Arial"/>
                <a:ea typeface="Arial"/>
                <a:cs typeface="Arial"/>
                <a:sym typeface="Arial"/>
              </a:rPr>
              <a:t>Subscribe to our news: </a:t>
            </a:r>
            <a:r>
              <a:rPr lang="en-US" sz="1600" b="0" i="0" u="sng" strike="noStrike" cap="none">
                <a:solidFill>
                  <a:schemeClr val="dk2"/>
                </a:solidFill>
                <a:latin typeface="Arial"/>
                <a:ea typeface="Arial"/>
                <a:cs typeface="Arial"/>
                <a:sym typeface="Arial"/>
              </a:rPr>
              <a:t>www.cost.eu/subscribe</a:t>
            </a:r>
            <a:endParaRPr sz="1600" b="0" i="0" u="none" strike="noStrike" cap="none">
              <a:solidFill>
                <a:schemeClr val="dk2"/>
              </a:solidFill>
              <a:latin typeface="Arial"/>
              <a:ea typeface="Arial"/>
              <a:cs typeface="Arial"/>
              <a:sym typeface="Arial"/>
            </a:endParaRPr>
          </a:p>
        </p:txBody>
      </p:sp>
      <p:grpSp>
        <p:nvGrpSpPr>
          <p:cNvPr id="71" name="Google Shape;71;p15"/>
          <p:cNvGrpSpPr/>
          <p:nvPr/>
        </p:nvGrpSpPr>
        <p:grpSpPr>
          <a:xfrm>
            <a:off x="9026219" y="5182889"/>
            <a:ext cx="2200682" cy="1172172"/>
            <a:chOff x="6636485" y="5354057"/>
            <a:chExt cx="2200682" cy="1172172"/>
          </a:xfrm>
        </p:grpSpPr>
        <p:grpSp>
          <p:nvGrpSpPr>
            <p:cNvPr id="72" name="Google Shape;72;p15"/>
            <p:cNvGrpSpPr/>
            <p:nvPr/>
          </p:nvGrpSpPr>
          <p:grpSpPr>
            <a:xfrm>
              <a:off x="6883674" y="5354057"/>
              <a:ext cx="1953493" cy="1172172"/>
              <a:chOff x="6883674" y="5354057"/>
              <a:chExt cx="1953493" cy="1172172"/>
            </a:xfrm>
          </p:grpSpPr>
          <p:pic>
            <p:nvPicPr>
              <p:cNvPr id="73" name="Google Shape;73;p15" descr="Plan de travail 1OFF-Icones.jpg">
                <a:hlinkClick r:id="rId3"/>
              </p:cNvPr>
              <p:cNvPicPr preferRelativeResize="0"/>
              <p:nvPr/>
            </p:nvPicPr>
            <p:blipFill rotWithShape="1">
              <a:blip r:embed="rId4">
                <a:alphaModFix/>
              </a:blip>
              <a:srcRect/>
              <a:stretch/>
            </p:blipFill>
            <p:spPr>
              <a:xfrm>
                <a:off x="8382903" y="5776143"/>
                <a:ext cx="360000" cy="330628"/>
              </a:xfrm>
              <a:prstGeom prst="rect">
                <a:avLst/>
              </a:prstGeom>
              <a:noFill/>
              <a:ln>
                <a:noFill/>
              </a:ln>
            </p:spPr>
          </p:pic>
          <p:sp>
            <p:nvSpPr>
              <p:cNvPr id="74" name="Google Shape;74;p15">
                <a:hlinkClick r:id="rId5"/>
              </p:cNvPr>
              <p:cNvSpPr txBox="1"/>
              <p:nvPr/>
            </p:nvSpPr>
            <p:spPr>
              <a:xfrm>
                <a:off x="6935575" y="6218452"/>
                <a:ext cx="1901592" cy="307777"/>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chemeClr val="dk2"/>
                    </a:solidFill>
                    <a:latin typeface="Arial"/>
                    <a:ea typeface="Arial"/>
                    <a:cs typeface="Arial"/>
                    <a:sym typeface="Arial"/>
                  </a:rPr>
                  <a:t>www.cost.eu</a:t>
                </a:r>
                <a:endParaRPr sz="1400" b="0" i="0" u="none" strike="noStrike" cap="none">
                  <a:solidFill>
                    <a:schemeClr val="dk2"/>
                  </a:solidFill>
                  <a:latin typeface="Arial"/>
                  <a:ea typeface="Arial"/>
                  <a:cs typeface="Arial"/>
                  <a:sym typeface="Arial"/>
                </a:endParaRPr>
              </a:p>
            </p:txBody>
          </p:sp>
          <p:pic>
            <p:nvPicPr>
              <p:cNvPr id="75" name="Google Shape;75;p15">
                <a:hlinkClick r:id="rId6"/>
              </p:cNvPr>
              <p:cNvPicPr preferRelativeResize="0"/>
              <p:nvPr/>
            </p:nvPicPr>
            <p:blipFill rotWithShape="1">
              <a:blip r:embed="rId7">
                <a:alphaModFix/>
              </a:blip>
              <a:srcRect/>
              <a:stretch/>
            </p:blipFill>
            <p:spPr>
              <a:xfrm>
                <a:off x="7500289" y="5780684"/>
                <a:ext cx="779907" cy="331038"/>
              </a:xfrm>
              <a:prstGeom prst="rect">
                <a:avLst/>
              </a:prstGeom>
              <a:noFill/>
              <a:ln>
                <a:noFill/>
              </a:ln>
            </p:spPr>
          </p:pic>
          <p:pic>
            <p:nvPicPr>
              <p:cNvPr id="76" name="Google Shape;76;p15">
                <a:hlinkClick r:id="rId8"/>
              </p:cNvPr>
              <p:cNvPicPr preferRelativeResize="0"/>
              <p:nvPr/>
            </p:nvPicPr>
            <p:blipFill rotWithShape="1">
              <a:blip r:embed="rId9">
                <a:alphaModFix/>
              </a:blip>
              <a:srcRect/>
              <a:stretch/>
            </p:blipFill>
            <p:spPr>
              <a:xfrm>
                <a:off x="7069413" y="5781094"/>
                <a:ext cx="330628" cy="330628"/>
              </a:xfrm>
              <a:prstGeom prst="rect">
                <a:avLst/>
              </a:prstGeom>
              <a:noFill/>
              <a:ln>
                <a:noFill/>
              </a:ln>
            </p:spPr>
          </p:pic>
          <p:sp>
            <p:nvSpPr>
              <p:cNvPr id="77" name="Google Shape;77;p15"/>
              <p:cNvSpPr txBox="1"/>
              <p:nvPr/>
            </p:nvSpPr>
            <p:spPr>
              <a:xfrm>
                <a:off x="6883674" y="5354057"/>
                <a:ext cx="1901592" cy="307777"/>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US" sz="1400" b="1" i="0" u="none" strike="noStrike" cap="none">
                    <a:solidFill>
                      <a:schemeClr val="dk2"/>
                    </a:solidFill>
                    <a:latin typeface="Arial"/>
                    <a:ea typeface="Arial"/>
                    <a:cs typeface="Arial"/>
                    <a:sym typeface="Arial"/>
                  </a:rPr>
                  <a:t>Subscribe</a:t>
                </a:r>
                <a:endParaRPr sz="1400" b="1" i="0" u="none" strike="noStrike" cap="none">
                  <a:solidFill>
                    <a:schemeClr val="dk2"/>
                  </a:solidFill>
                  <a:latin typeface="Arial"/>
                  <a:ea typeface="Arial"/>
                  <a:cs typeface="Arial"/>
                  <a:sym typeface="Arial"/>
                </a:endParaRPr>
              </a:p>
            </p:txBody>
          </p:sp>
        </p:grpSp>
        <p:pic>
          <p:nvPicPr>
            <p:cNvPr id="78" name="Google Shape;78;p15">
              <a:hlinkClick r:id="rId10"/>
            </p:cNvPr>
            <p:cNvPicPr preferRelativeResize="0"/>
            <p:nvPr/>
          </p:nvPicPr>
          <p:blipFill rotWithShape="1">
            <a:blip r:embed="rId11">
              <a:alphaModFix/>
            </a:blip>
            <a:srcRect/>
            <a:stretch/>
          </p:blipFill>
          <p:spPr>
            <a:xfrm>
              <a:off x="6636485" y="5778159"/>
              <a:ext cx="328612" cy="328612"/>
            </a:xfrm>
            <a:prstGeom prst="rect">
              <a:avLst/>
            </a:prstGeom>
            <a:noFill/>
            <a:ln>
              <a:noFill/>
            </a:ln>
          </p:spPr>
        </p:pic>
      </p:grpSp>
    </p:spTree>
  </p:cSld>
  <p:clrMapOvr>
    <a:masterClrMapping/>
  </p:clrMapOvr>
  <p:extLst>
    <p:ext uri="{DCECCB84-F9BA-43D5-87BE-67443E8EF086}">
      <p15:sldGuideLst xmlns:p15="http://schemas.microsoft.com/office/powerpoint/2012/main">
        <p15:guide id="1" pos="551">
          <p15:clr>
            <a:srgbClr val="FBAE40"/>
          </p15:clr>
        </p15:guide>
        <p15:guide id="2" orient="horz" pos="1253">
          <p15:clr>
            <a:srgbClr val="FBAE40"/>
          </p15:clr>
        </p15:guide>
        <p15:guide id="3" orient="horz" pos="3634">
          <p15:clr>
            <a:srgbClr val="FBAE40"/>
          </p15:clr>
        </p15:guide>
        <p15:guide id="4" pos="699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resentation - Empty 2">
  <p:cSld name="Presentation - Empty 2">
    <p:spTree>
      <p:nvGrpSpPr>
        <p:cNvPr id="1" name="Shape 79"/>
        <p:cNvGrpSpPr/>
        <p:nvPr/>
      </p:nvGrpSpPr>
      <p:grpSpPr>
        <a:xfrm>
          <a:off x="0" y="0"/>
          <a:ext cx="0" cy="0"/>
          <a:chOff x="0" y="0"/>
          <a:chExt cx="0" cy="0"/>
        </a:xfrm>
      </p:grpSpPr>
      <p:pic>
        <p:nvPicPr>
          <p:cNvPr id="80" name="Google Shape;80;p16"/>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81" name="Google Shape;81;p16"/>
          <p:cNvSpPr txBox="1"/>
          <p:nvPr/>
        </p:nvSpPr>
        <p:spPr>
          <a:xfrm>
            <a:off x="9413934" y="6216896"/>
            <a:ext cx="2249714" cy="33855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600"/>
              <a:buFont typeface="Arial"/>
              <a:buNone/>
            </a:pPr>
            <a:fld id="{00000000-1234-1234-1234-123412341234}" type="slidenum">
              <a:rPr lang="en-US" sz="1600" b="0" i="0" u="none" strike="noStrike" cap="none">
                <a:solidFill>
                  <a:schemeClr val="dk2"/>
                </a:solidFill>
                <a:latin typeface="Arial"/>
                <a:ea typeface="Arial"/>
                <a:cs typeface="Arial"/>
                <a:sym typeface="Arial"/>
              </a:rPr>
              <a:t>‹#›</a:t>
            </a:fld>
            <a:endParaRPr sz="1600" b="0" i="0" u="none" strike="noStrike" cap="none">
              <a:solidFill>
                <a:schemeClr val="dk2"/>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resentation - Empty - Empty">
  <p:cSld name="Presentation - Empty - Empty">
    <p:spTree>
      <p:nvGrpSpPr>
        <p:cNvPr id="1" name="Shape 82"/>
        <p:cNvGrpSpPr/>
        <p:nvPr/>
      </p:nvGrpSpPr>
      <p:grpSpPr>
        <a:xfrm>
          <a:off x="0" y="0"/>
          <a:ext cx="0" cy="0"/>
          <a:chOff x="0" y="0"/>
          <a:chExt cx="0" cy="0"/>
        </a:xfrm>
      </p:grpSpPr>
      <p:pic>
        <p:nvPicPr>
          <p:cNvPr id="83" name="Google Shape;83;p17"/>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84" name="Google Shape;84;p17"/>
          <p:cNvSpPr txBox="1"/>
          <p:nvPr/>
        </p:nvSpPr>
        <p:spPr>
          <a:xfrm>
            <a:off x="9413934" y="6216896"/>
            <a:ext cx="2249714" cy="33855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600"/>
              <a:buFont typeface="Arial"/>
              <a:buNone/>
            </a:pPr>
            <a:fld id="{00000000-1234-1234-1234-123412341234}" type="slidenum">
              <a:rPr lang="en-US" sz="1600" b="0" i="0" u="none" strike="noStrike" cap="none">
                <a:solidFill>
                  <a:schemeClr val="dk2"/>
                </a:solidFill>
                <a:latin typeface="Arial"/>
                <a:ea typeface="Arial"/>
                <a:cs typeface="Arial"/>
                <a:sym typeface="Arial"/>
              </a:rPr>
              <a:t>‹#›</a:t>
            </a:fld>
            <a:endParaRPr sz="1600" b="0" i="0" u="none" strike="noStrike" cap="none">
              <a:solidFill>
                <a:schemeClr val="dk2"/>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pos="551">
          <p15:clr>
            <a:srgbClr val="FBAE40"/>
          </p15:clr>
        </p15:guide>
        <p15:guide id="2" orient="horz" pos="1253">
          <p15:clr>
            <a:srgbClr val="FBAE40"/>
          </p15:clr>
        </p15:guide>
        <p15:guide id="3" orient="horz" pos="3634">
          <p15:clr>
            <a:srgbClr val="FBAE40"/>
          </p15:clr>
        </p15:guide>
        <p15:guide id="4" pos="699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Presentation - Content">
  <p:cSld name="Presentation - Content">
    <p:spTree>
      <p:nvGrpSpPr>
        <p:cNvPr id="1" name="Shape 15"/>
        <p:cNvGrpSpPr/>
        <p:nvPr/>
      </p:nvGrpSpPr>
      <p:grpSpPr>
        <a:xfrm>
          <a:off x="0" y="0"/>
          <a:ext cx="0" cy="0"/>
          <a:chOff x="0" y="0"/>
          <a:chExt cx="0" cy="0"/>
        </a:xfrm>
      </p:grpSpPr>
      <p:pic>
        <p:nvPicPr>
          <p:cNvPr id="16" name="Google Shape;16;p5"/>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7" name="Google Shape;17;p5"/>
          <p:cNvSpPr txBox="1">
            <a:spLocks noGrp="1"/>
          </p:cNvSpPr>
          <p:nvPr>
            <p:ph type="body" idx="1"/>
          </p:nvPr>
        </p:nvSpPr>
        <p:spPr>
          <a:xfrm>
            <a:off x="874713" y="2102946"/>
            <a:ext cx="10225087" cy="3666029"/>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accent4"/>
              </a:buClr>
              <a:buSzPts val="2800"/>
              <a:buFont typeface="Noto Sans Symbols"/>
              <a:buChar char="▪"/>
              <a:defRPr sz="2800" b="0" i="0" u="none" strike="noStrike" cap="none">
                <a:solidFill>
                  <a:schemeClr val="dk2"/>
                </a:solidFill>
                <a:latin typeface="Arial"/>
                <a:ea typeface="Arial"/>
                <a:cs typeface="Arial"/>
                <a:sym typeface="Arial"/>
              </a:defRPr>
            </a:lvl1pPr>
            <a:lvl2pPr marL="914400" marR="0" lvl="1" indent="-381000" algn="l" rtl="0">
              <a:lnSpc>
                <a:spcPct val="90000"/>
              </a:lnSpc>
              <a:spcBef>
                <a:spcPts val="500"/>
              </a:spcBef>
              <a:spcAft>
                <a:spcPts val="0"/>
              </a:spcAft>
              <a:buClr>
                <a:schemeClr val="accent4"/>
              </a:buClr>
              <a:buSzPts val="2400"/>
              <a:buFont typeface="Noto Sans Symbols"/>
              <a:buChar char="▪"/>
              <a:defRPr sz="2400" b="0" i="0" u="none" strike="noStrike" cap="none">
                <a:solidFill>
                  <a:schemeClr val="dk2"/>
                </a:solidFill>
                <a:latin typeface="Arial"/>
                <a:ea typeface="Arial"/>
                <a:cs typeface="Arial"/>
                <a:sym typeface="Arial"/>
              </a:defRPr>
            </a:lvl2pPr>
            <a:lvl3pPr marL="1371600" marR="0" lvl="2" indent="-355600" algn="l" rtl="0">
              <a:lnSpc>
                <a:spcPct val="90000"/>
              </a:lnSpc>
              <a:spcBef>
                <a:spcPts val="500"/>
              </a:spcBef>
              <a:spcAft>
                <a:spcPts val="0"/>
              </a:spcAft>
              <a:buClr>
                <a:schemeClr val="accent4"/>
              </a:buClr>
              <a:buSzPts val="2000"/>
              <a:buFont typeface="Noto Sans Symbols"/>
              <a:buChar char="▪"/>
              <a:defRPr sz="2000" b="0" i="0" u="none" strike="noStrike" cap="none">
                <a:solidFill>
                  <a:schemeClr val="dk2"/>
                </a:solidFill>
                <a:latin typeface="Arial"/>
                <a:ea typeface="Arial"/>
                <a:cs typeface="Arial"/>
                <a:sym typeface="Arial"/>
              </a:defRPr>
            </a:lvl3pPr>
            <a:lvl4pPr marL="1828800" marR="0" lvl="3" indent="-342900" algn="l" rtl="0">
              <a:lnSpc>
                <a:spcPct val="90000"/>
              </a:lnSpc>
              <a:spcBef>
                <a:spcPts val="500"/>
              </a:spcBef>
              <a:spcAft>
                <a:spcPts val="0"/>
              </a:spcAft>
              <a:buClr>
                <a:schemeClr val="accent4"/>
              </a:buClr>
              <a:buSzPts val="1800"/>
              <a:buFont typeface="Noto Sans Symbols"/>
              <a:buChar char="▪"/>
              <a:defRPr sz="1800" b="0" i="0" u="none" strike="noStrike" cap="none">
                <a:solidFill>
                  <a:schemeClr val="dk2"/>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8" name="Google Shape;18;p5"/>
          <p:cNvSpPr txBox="1">
            <a:spLocks noGrp="1"/>
          </p:cNvSpPr>
          <p:nvPr>
            <p:ph type="title"/>
          </p:nvPr>
        </p:nvSpPr>
        <p:spPr>
          <a:xfrm>
            <a:off x="874713" y="1515179"/>
            <a:ext cx="8327542" cy="587767"/>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2"/>
              </a:buClr>
              <a:buSzPts val="2800"/>
              <a:buFont typeface="Arial"/>
              <a:buNone/>
              <a:defRPr sz="28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9" name="Google Shape;19;p5"/>
          <p:cNvSpPr txBox="1"/>
          <p:nvPr/>
        </p:nvSpPr>
        <p:spPr>
          <a:xfrm>
            <a:off x="9413934" y="6216896"/>
            <a:ext cx="2249714" cy="33855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600"/>
              <a:buFont typeface="Arial"/>
              <a:buNone/>
            </a:pPr>
            <a:fld id="{00000000-1234-1234-1234-123412341234}" type="slidenum">
              <a:rPr lang="en-US" sz="1600" b="0" i="0" u="none" strike="noStrike" cap="none">
                <a:solidFill>
                  <a:schemeClr val="dk2"/>
                </a:solidFill>
                <a:latin typeface="Arial"/>
                <a:ea typeface="Arial"/>
                <a:cs typeface="Arial"/>
                <a:sym typeface="Arial"/>
              </a:rPr>
              <a:t>‹#›</a:t>
            </a:fld>
            <a:endParaRPr sz="1600" b="0" i="0" u="none" strike="noStrike" cap="none">
              <a:solidFill>
                <a:schemeClr val="dk2"/>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pos="551">
          <p15:clr>
            <a:srgbClr val="FBAE40"/>
          </p15:clr>
        </p15:guide>
        <p15:guide id="2" orient="horz" pos="1253">
          <p15:clr>
            <a:srgbClr val="FBAE40"/>
          </p15:clr>
        </p15:guide>
        <p15:guide id="3" orient="horz" pos="3634">
          <p15:clr>
            <a:srgbClr val="FBAE40"/>
          </p15:clr>
        </p15:guide>
        <p15:guide id="4" pos="699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Presentation - title">
  <p:cSld name="1_Presentation - title">
    <p:spTree>
      <p:nvGrpSpPr>
        <p:cNvPr id="1" name="Shape 20"/>
        <p:cNvGrpSpPr/>
        <p:nvPr/>
      </p:nvGrpSpPr>
      <p:grpSpPr>
        <a:xfrm>
          <a:off x="0" y="0"/>
          <a:ext cx="0" cy="0"/>
          <a:chOff x="0" y="0"/>
          <a:chExt cx="0" cy="0"/>
        </a:xfrm>
      </p:grpSpPr>
      <p:pic>
        <p:nvPicPr>
          <p:cNvPr id="21" name="Google Shape;21;p6"/>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2" name="Google Shape;22;p6"/>
          <p:cNvSpPr txBox="1">
            <a:spLocks noGrp="1"/>
          </p:cNvSpPr>
          <p:nvPr>
            <p:ph type="title"/>
          </p:nvPr>
        </p:nvSpPr>
        <p:spPr>
          <a:xfrm>
            <a:off x="1107254" y="3961396"/>
            <a:ext cx="8327542" cy="587767"/>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2"/>
              </a:buClr>
              <a:buSzPts val="3500"/>
              <a:buFont typeface="Arial"/>
              <a:buNone/>
              <a:defRPr sz="35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3" name="Google Shape;23;p6"/>
          <p:cNvSpPr txBox="1">
            <a:spLocks noGrp="1"/>
          </p:cNvSpPr>
          <p:nvPr>
            <p:ph type="body" idx="1"/>
          </p:nvPr>
        </p:nvSpPr>
        <p:spPr>
          <a:xfrm>
            <a:off x="1106771" y="4557940"/>
            <a:ext cx="8328025" cy="46967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2"/>
              </a:buClr>
              <a:buSzPts val="2400"/>
              <a:buFont typeface="Arial"/>
              <a:buNone/>
              <a:defRPr sz="2400" b="0" i="0" u="none" strike="noStrike" cap="none">
                <a:solidFill>
                  <a:schemeClr val="dk2"/>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4" name="Google Shape;24;p6"/>
          <p:cNvSpPr txBox="1">
            <a:spLocks noGrp="1"/>
          </p:cNvSpPr>
          <p:nvPr>
            <p:ph type="body" idx="2"/>
          </p:nvPr>
        </p:nvSpPr>
        <p:spPr>
          <a:xfrm>
            <a:off x="1106771" y="5043451"/>
            <a:ext cx="8328025" cy="46967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2"/>
              </a:buClr>
              <a:buSzPts val="1600"/>
              <a:buFont typeface="Arial"/>
              <a:buNone/>
              <a:defRPr sz="1600" b="0" i="0" u="none" strike="noStrike" cap="none">
                <a:solidFill>
                  <a:schemeClr val="dk2"/>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75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Presentation - title">
  <p:cSld name="2_Presentation - title">
    <p:spTree>
      <p:nvGrpSpPr>
        <p:cNvPr id="1" name="Shape 25"/>
        <p:cNvGrpSpPr/>
        <p:nvPr/>
      </p:nvGrpSpPr>
      <p:grpSpPr>
        <a:xfrm>
          <a:off x="0" y="0"/>
          <a:ext cx="0" cy="0"/>
          <a:chOff x="0" y="0"/>
          <a:chExt cx="0" cy="0"/>
        </a:xfrm>
      </p:grpSpPr>
      <p:pic>
        <p:nvPicPr>
          <p:cNvPr id="26" name="Google Shape;26;p7"/>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7" name="Google Shape;27;p7"/>
          <p:cNvSpPr txBox="1">
            <a:spLocks noGrp="1"/>
          </p:cNvSpPr>
          <p:nvPr>
            <p:ph type="title"/>
          </p:nvPr>
        </p:nvSpPr>
        <p:spPr>
          <a:xfrm>
            <a:off x="1107254" y="1159488"/>
            <a:ext cx="8327542" cy="1842362"/>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lt1"/>
              </a:buClr>
              <a:buSzPts val="3500"/>
              <a:buFont typeface="Arial"/>
              <a:buNone/>
              <a:defRPr sz="35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8" name="Google Shape;28;p7"/>
          <p:cNvSpPr txBox="1">
            <a:spLocks noGrp="1"/>
          </p:cNvSpPr>
          <p:nvPr>
            <p:ph type="body" idx="1"/>
          </p:nvPr>
        </p:nvSpPr>
        <p:spPr>
          <a:xfrm>
            <a:off x="1106771" y="3010626"/>
            <a:ext cx="8328025" cy="46967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9" name="Google Shape;29;p7"/>
          <p:cNvSpPr txBox="1">
            <a:spLocks noGrp="1"/>
          </p:cNvSpPr>
          <p:nvPr>
            <p:ph type="body" idx="2"/>
          </p:nvPr>
        </p:nvSpPr>
        <p:spPr>
          <a:xfrm>
            <a:off x="1106771" y="3496137"/>
            <a:ext cx="8328025" cy="46967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75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resentation - Content 2">
  <p:cSld name="Presentation - Content 2">
    <p:spTree>
      <p:nvGrpSpPr>
        <p:cNvPr id="1" name="Shape 30"/>
        <p:cNvGrpSpPr/>
        <p:nvPr/>
      </p:nvGrpSpPr>
      <p:grpSpPr>
        <a:xfrm>
          <a:off x="0" y="0"/>
          <a:ext cx="0" cy="0"/>
          <a:chOff x="0" y="0"/>
          <a:chExt cx="0" cy="0"/>
        </a:xfrm>
      </p:grpSpPr>
      <p:pic>
        <p:nvPicPr>
          <p:cNvPr id="31" name="Google Shape;31;p8"/>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2" name="Google Shape;32;p8"/>
          <p:cNvSpPr txBox="1">
            <a:spLocks noGrp="1"/>
          </p:cNvSpPr>
          <p:nvPr>
            <p:ph type="body" idx="1"/>
          </p:nvPr>
        </p:nvSpPr>
        <p:spPr>
          <a:xfrm>
            <a:off x="874713" y="1093982"/>
            <a:ext cx="10225087" cy="3847905"/>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accent4"/>
              </a:buClr>
              <a:buSzPts val="2800"/>
              <a:buFont typeface="Noto Sans Symbols"/>
              <a:buChar char="▪"/>
              <a:defRPr sz="2800" b="0" i="0" u="none" strike="noStrike" cap="none">
                <a:solidFill>
                  <a:schemeClr val="dk2"/>
                </a:solidFill>
                <a:latin typeface="Arial"/>
                <a:ea typeface="Arial"/>
                <a:cs typeface="Arial"/>
                <a:sym typeface="Arial"/>
              </a:defRPr>
            </a:lvl1pPr>
            <a:lvl2pPr marL="914400" marR="0" lvl="1" indent="-381000" algn="l" rtl="0">
              <a:lnSpc>
                <a:spcPct val="90000"/>
              </a:lnSpc>
              <a:spcBef>
                <a:spcPts val="500"/>
              </a:spcBef>
              <a:spcAft>
                <a:spcPts val="0"/>
              </a:spcAft>
              <a:buClr>
                <a:schemeClr val="accent4"/>
              </a:buClr>
              <a:buSzPts val="2400"/>
              <a:buFont typeface="Noto Sans Symbols"/>
              <a:buChar char="▪"/>
              <a:defRPr sz="2400" b="0" i="0" u="none" strike="noStrike" cap="none">
                <a:solidFill>
                  <a:schemeClr val="dk2"/>
                </a:solidFill>
                <a:latin typeface="Arial"/>
                <a:ea typeface="Arial"/>
                <a:cs typeface="Arial"/>
                <a:sym typeface="Arial"/>
              </a:defRPr>
            </a:lvl2pPr>
            <a:lvl3pPr marL="1371600" marR="0" lvl="2" indent="-355600" algn="l" rtl="0">
              <a:lnSpc>
                <a:spcPct val="90000"/>
              </a:lnSpc>
              <a:spcBef>
                <a:spcPts val="500"/>
              </a:spcBef>
              <a:spcAft>
                <a:spcPts val="0"/>
              </a:spcAft>
              <a:buClr>
                <a:schemeClr val="accent4"/>
              </a:buClr>
              <a:buSzPts val="2000"/>
              <a:buFont typeface="Noto Sans Symbols"/>
              <a:buChar char="▪"/>
              <a:defRPr sz="2000" b="0" i="0" u="none" strike="noStrike" cap="none">
                <a:solidFill>
                  <a:schemeClr val="dk2"/>
                </a:solidFill>
                <a:latin typeface="Arial"/>
                <a:ea typeface="Arial"/>
                <a:cs typeface="Arial"/>
                <a:sym typeface="Arial"/>
              </a:defRPr>
            </a:lvl3pPr>
            <a:lvl4pPr marL="1828800" marR="0" lvl="3" indent="-342900" algn="l" rtl="0">
              <a:lnSpc>
                <a:spcPct val="90000"/>
              </a:lnSpc>
              <a:spcBef>
                <a:spcPts val="500"/>
              </a:spcBef>
              <a:spcAft>
                <a:spcPts val="0"/>
              </a:spcAft>
              <a:buClr>
                <a:schemeClr val="accent4"/>
              </a:buClr>
              <a:buSzPts val="1800"/>
              <a:buFont typeface="Noto Sans Symbols"/>
              <a:buChar char="▪"/>
              <a:defRPr sz="1800" b="0" i="0" u="none" strike="noStrike" cap="none">
                <a:solidFill>
                  <a:schemeClr val="dk2"/>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3" name="Google Shape;33;p8"/>
          <p:cNvSpPr txBox="1">
            <a:spLocks noGrp="1"/>
          </p:cNvSpPr>
          <p:nvPr>
            <p:ph type="title"/>
          </p:nvPr>
        </p:nvSpPr>
        <p:spPr>
          <a:xfrm>
            <a:off x="874713" y="506216"/>
            <a:ext cx="8327542" cy="587767"/>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2"/>
              </a:buClr>
              <a:buSzPts val="2800"/>
              <a:buFont typeface="Arial"/>
              <a:buNone/>
              <a:defRPr sz="28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4" name="Google Shape;34;p8"/>
          <p:cNvSpPr txBox="1"/>
          <p:nvPr/>
        </p:nvSpPr>
        <p:spPr>
          <a:xfrm>
            <a:off x="9413934" y="6216896"/>
            <a:ext cx="2249714" cy="33855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600"/>
              <a:buFont typeface="Arial"/>
              <a:buNone/>
            </a:pPr>
            <a:fld id="{00000000-1234-1234-1234-123412341234}" type="slidenum">
              <a:rPr lang="en-US" sz="1600" b="0" i="0" u="none" strike="noStrike" cap="none">
                <a:solidFill>
                  <a:schemeClr val="dk2"/>
                </a:solidFill>
                <a:latin typeface="Arial"/>
                <a:ea typeface="Arial"/>
                <a:cs typeface="Arial"/>
                <a:sym typeface="Arial"/>
              </a:rPr>
              <a:t>‹#›</a:t>
            </a:fld>
            <a:endParaRPr sz="1600" b="0" i="0" u="none" strike="noStrike" cap="none">
              <a:solidFill>
                <a:schemeClr val="dk2"/>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pos="551">
          <p15:clr>
            <a:srgbClr val="FBAE40"/>
          </p15:clr>
        </p15:guide>
        <p15:guide id="2" orient="horz" pos="504">
          <p15:clr>
            <a:srgbClr val="FBAE40"/>
          </p15:clr>
        </p15:guide>
        <p15:guide id="3" orient="horz" pos="3113">
          <p15:clr>
            <a:srgbClr val="FBAE40"/>
          </p15:clr>
        </p15:guide>
        <p15:guide id="4" pos="699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resentation - Empty - Content">
  <p:cSld name="Presentation - Empty - Content">
    <p:spTree>
      <p:nvGrpSpPr>
        <p:cNvPr id="1" name="Shape 35"/>
        <p:cNvGrpSpPr/>
        <p:nvPr/>
      </p:nvGrpSpPr>
      <p:grpSpPr>
        <a:xfrm>
          <a:off x="0" y="0"/>
          <a:ext cx="0" cy="0"/>
          <a:chOff x="0" y="0"/>
          <a:chExt cx="0" cy="0"/>
        </a:xfrm>
      </p:grpSpPr>
      <p:pic>
        <p:nvPicPr>
          <p:cNvPr id="36" name="Google Shape;36;p9"/>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7" name="Google Shape;37;p9"/>
          <p:cNvSpPr txBox="1">
            <a:spLocks noGrp="1"/>
          </p:cNvSpPr>
          <p:nvPr>
            <p:ph type="body" idx="1"/>
          </p:nvPr>
        </p:nvSpPr>
        <p:spPr>
          <a:xfrm>
            <a:off x="874713" y="1093983"/>
            <a:ext cx="10225087" cy="4674993"/>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accent4"/>
              </a:buClr>
              <a:buSzPts val="2800"/>
              <a:buFont typeface="Noto Sans Symbols"/>
              <a:buChar char="▪"/>
              <a:defRPr sz="2800" b="0" i="0" u="none" strike="noStrike" cap="none">
                <a:solidFill>
                  <a:schemeClr val="dk2"/>
                </a:solidFill>
                <a:latin typeface="Arial"/>
                <a:ea typeface="Arial"/>
                <a:cs typeface="Arial"/>
                <a:sym typeface="Arial"/>
              </a:defRPr>
            </a:lvl1pPr>
            <a:lvl2pPr marL="914400" marR="0" lvl="1" indent="-381000" algn="l" rtl="0">
              <a:lnSpc>
                <a:spcPct val="90000"/>
              </a:lnSpc>
              <a:spcBef>
                <a:spcPts val="500"/>
              </a:spcBef>
              <a:spcAft>
                <a:spcPts val="0"/>
              </a:spcAft>
              <a:buClr>
                <a:schemeClr val="accent4"/>
              </a:buClr>
              <a:buSzPts val="2400"/>
              <a:buFont typeface="Noto Sans Symbols"/>
              <a:buChar char="▪"/>
              <a:defRPr sz="2400" b="0" i="0" u="none" strike="noStrike" cap="none">
                <a:solidFill>
                  <a:schemeClr val="dk2"/>
                </a:solidFill>
                <a:latin typeface="Arial"/>
                <a:ea typeface="Arial"/>
                <a:cs typeface="Arial"/>
                <a:sym typeface="Arial"/>
              </a:defRPr>
            </a:lvl2pPr>
            <a:lvl3pPr marL="1371600" marR="0" lvl="2" indent="-355600" algn="l" rtl="0">
              <a:lnSpc>
                <a:spcPct val="90000"/>
              </a:lnSpc>
              <a:spcBef>
                <a:spcPts val="500"/>
              </a:spcBef>
              <a:spcAft>
                <a:spcPts val="0"/>
              </a:spcAft>
              <a:buClr>
                <a:schemeClr val="accent4"/>
              </a:buClr>
              <a:buSzPts val="2000"/>
              <a:buFont typeface="Noto Sans Symbols"/>
              <a:buChar char="▪"/>
              <a:defRPr sz="2000" b="0" i="0" u="none" strike="noStrike" cap="none">
                <a:solidFill>
                  <a:schemeClr val="dk2"/>
                </a:solidFill>
                <a:latin typeface="Arial"/>
                <a:ea typeface="Arial"/>
                <a:cs typeface="Arial"/>
                <a:sym typeface="Arial"/>
              </a:defRPr>
            </a:lvl3pPr>
            <a:lvl4pPr marL="1828800" marR="0" lvl="3" indent="-342900" algn="l" rtl="0">
              <a:lnSpc>
                <a:spcPct val="90000"/>
              </a:lnSpc>
              <a:spcBef>
                <a:spcPts val="500"/>
              </a:spcBef>
              <a:spcAft>
                <a:spcPts val="0"/>
              </a:spcAft>
              <a:buClr>
                <a:schemeClr val="accent4"/>
              </a:buClr>
              <a:buSzPts val="1800"/>
              <a:buFont typeface="Noto Sans Symbols"/>
              <a:buChar char="▪"/>
              <a:defRPr sz="1800" b="0" i="0" u="none" strike="noStrike" cap="none">
                <a:solidFill>
                  <a:schemeClr val="dk2"/>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8" name="Google Shape;38;p9"/>
          <p:cNvSpPr txBox="1">
            <a:spLocks noGrp="1"/>
          </p:cNvSpPr>
          <p:nvPr>
            <p:ph type="title"/>
          </p:nvPr>
        </p:nvSpPr>
        <p:spPr>
          <a:xfrm>
            <a:off x="874713" y="506216"/>
            <a:ext cx="8327542" cy="587767"/>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2"/>
              </a:buClr>
              <a:buSzPts val="2800"/>
              <a:buFont typeface="Arial"/>
              <a:buNone/>
              <a:defRPr sz="28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9" name="Google Shape;39;p9"/>
          <p:cNvSpPr txBox="1"/>
          <p:nvPr/>
        </p:nvSpPr>
        <p:spPr>
          <a:xfrm>
            <a:off x="9413934" y="6216896"/>
            <a:ext cx="2249714" cy="33855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600"/>
              <a:buFont typeface="Arial"/>
              <a:buNone/>
            </a:pPr>
            <a:fld id="{00000000-1234-1234-1234-123412341234}" type="slidenum">
              <a:rPr lang="en-US" sz="1600" b="0" i="0" u="none" strike="noStrike" cap="none">
                <a:solidFill>
                  <a:schemeClr val="dk2"/>
                </a:solidFill>
                <a:latin typeface="Arial"/>
                <a:ea typeface="Arial"/>
                <a:cs typeface="Arial"/>
                <a:sym typeface="Arial"/>
              </a:rPr>
              <a:t>‹#›</a:t>
            </a:fld>
            <a:endParaRPr sz="1600" b="0" i="0" u="none" strike="noStrike" cap="none">
              <a:solidFill>
                <a:schemeClr val="dk2"/>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pos="551">
          <p15:clr>
            <a:srgbClr val="FBAE40"/>
          </p15:clr>
        </p15:guide>
        <p15:guide id="2" orient="horz" pos="1253">
          <p15:clr>
            <a:srgbClr val="FBAE40"/>
          </p15:clr>
        </p15:guide>
        <p15:guide id="3" orient="horz" pos="3634">
          <p15:clr>
            <a:srgbClr val="FBAE40"/>
          </p15:clr>
        </p15:guide>
        <p15:guide id="4" pos="699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resentation - Two content shapes">
  <p:cSld name="Presentation - Two content shapes">
    <p:spTree>
      <p:nvGrpSpPr>
        <p:cNvPr id="1" name="Shape 40"/>
        <p:cNvGrpSpPr/>
        <p:nvPr/>
      </p:nvGrpSpPr>
      <p:grpSpPr>
        <a:xfrm>
          <a:off x="0" y="0"/>
          <a:ext cx="0" cy="0"/>
          <a:chOff x="0" y="0"/>
          <a:chExt cx="0" cy="0"/>
        </a:xfrm>
      </p:grpSpPr>
      <p:pic>
        <p:nvPicPr>
          <p:cNvPr id="41" name="Google Shape;41;p10"/>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42" name="Google Shape;42;p10"/>
          <p:cNvSpPr txBox="1">
            <a:spLocks noGrp="1"/>
          </p:cNvSpPr>
          <p:nvPr>
            <p:ph type="body" idx="1"/>
          </p:nvPr>
        </p:nvSpPr>
        <p:spPr>
          <a:xfrm>
            <a:off x="874713" y="1093983"/>
            <a:ext cx="5078720" cy="4674993"/>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accent4"/>
              </a:buClr>
              <a:buSzPts val="2800"/>
              <a:buFont typeface="Noto Sans Symbols"/>
              <a:buChar char="▪"/>
              <a:defRPr sz="2800" b="0" i="0" u="none" strike="noStrike" cap="none">
                <a:solidFill>
                  <a:schemeClr val="dk2"/>
                </a:solidFill>
                <a:latin typeface="Arial"/>
                <a:ea typeface="Arial"/>
                <a:cs typeface="Arial"/>
                <a:sym typeface="Arial"/>
              </a:defRPr>
            </a:lvl1pPr>
            <a:lvl2pPr marL="914400" marR="0" lvl="1" indent="-381000" algn="l" rtl="0">
              <a:lnSpc>
                <a:spcPct val="90000"/>
              </a:lnSpc>
              <a:spcBef>
                <a:spcPts val="500"/>
              </a:spcBef>
              <a:spcAft>
                <a:spcPts val="0"/>
              </a:spcAft>
              <a:buClr>
                <a:schemeClr val="accent4"/>
              </a:buClr>
              <a:buSzPts val="2400"/>
              <a:buFont typeface="Noto Sans Symbols"/>
              <a:buChar char="▪"/>
              <a:defRPr sz="2400" b="0" i="0" u="none" strike="noStrike" cap="none">
                <a:solidFill>
                  <a:schemeClr val="dk2"/>
                </a:solidFill>
                <a:latin typeface="Arial"/>
                <a:ea typeface="Arial"/>
                <a:cs typeface="Arial"/>
                <a:sym typeface="Arial"/>
              </a:defRPr>
            </a:lvl2pPr>
            <a:lvl3pPr marL="1371600" marR="0" lvl="2" indent="-355600" algn="l" rtl="0">
              <a:lnSpc>
                <a:spcPct val="90000"/>
              </a:lnSpc>
              <a:spcBef>
                <a:spcPts val="500"/>
              </a:spcBef>
              <a:spcAft>
                <a:spcPts val="0"/>
              </a:spcAft>
              <a:buClr>
                <a:schemeClr val="accent4"/>
              </a:buClr>
              <a:buSzPts val="2000"/>
              <a:buFont typeface="Noto Sans Symbols"/>
              <a:buChar char="▪"/>
              <a:defRPr sz="2000" b="0" i="0" u="none" strike="noStrike" cap="none">
                <a:solidFill>
                  <a:schemeClr val="dk2"/>
                </a:solidFill>
                <a:latin typeface="Arial"/>
                <a:ea typeface="Arial"/>
                <a:cs typeface="Arial"/>
                <a:sym typeface="Arial"/>
              </a:defRPr>
            </a:lvl3pPr>
            <a:lvl4pPr marL="1828800" marR="0" lvl="3" indent="-342900" algn="l" rtl="0">
              <a:lnSpc>
                <a:spcPct val="90000"/>
              </a:lnSpc>
              <a:spcBef>
                <a:spcPts val="500"/>
              </a:spcBef>
              <a:spcAft>
                <a:spcPts val="0"/>
              </a:spcAft>
              <a:buClr>
                <a:schemeClr val="accent4"/>
              </a:buClr>
              <a:buSzPts val="1800"/>
              <a:buFont typeface="Noto Sans Symbols"/>
              <a:buChar char="▪"/>
              <a:defRPr sz="1800" b="0" i="0" u="none" strike="noStrike" cap="none">
                <a:solidFill>
                  <a:schemeClr val="dk2"/>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3" name="Google Shape;43;p10"/>
          <p:cNvSpPr txBox="1">
            <a:spLocks noGrp="1"/>
          </p:cNvSpPr>
          <p:nvPr>
            <p:ph type="title"/>
          </p:nvPr>
        </p:nvSpPr>
        <p:spPr>
          <a:xfrm>
            <a:off x="874713" y="506216"/>
            <a:ext cx="8327542" cy="587767"/>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2"/>
              </a:buClr>
              <a:buSzPts val="2800"/>
              <a:buFont typeface="Arial"/>
              <a:buNone/>
              <a:defRPr sz="28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4" name="Google Shape;44;p10"/>
          <p:cNvSpPr txBox="1"/>
          <p:nvPr/>
        </p:nvSpPr>
        <p:spPr>
          <a:xfrm>
            <a:off x="9413934" y="6216896"/>
            <a:ext cx="2249714" cy="33855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600"/>
              <a:buFont typeface="Arial"/>
              <a:buNone/>
            </a:pPr>
            <a:fld id="{00000000-1234-1234-1234-123412341234}" type="slidenum">
              <a:rPr lang="en-US" sz="1600" b="0" i="0" u="none" strike="noStrike" cap="none">
                <a:solidFill>
                  <a:schemeClr val="dk2"/>
                </a:solidFill>
                <a:latin typeface="Arial"/>
                <a:ea typeface="Arial"/>
                <a:cs typeface="Arial"/>
                <a:sym typeface="Arial"/>
              </a:rPr>
              <a:t>‹#›</a:t>
            </a:fld>
            <a:endParaRPr sz="1600" b="0" i="0" u="none" strike="noStrike" cap="none">
              <a:solidFill>
                <a:schemeClr val="dk2"/>
              </a:solidFill>
              <a:latin typeface="Arial"/>
              <a:ea typeface="Arial"/>
              <a:cs typeface="Arial"/>
              <a:sym typeface="Arial"/>
            </a:endParaRPr>
          </a:p>
        </p:txBody>
      </p:sp>
      <p:sp>
        <p:nvSpPr>
          <p:cNvPr id="45" name="Google Shape;45;p10"/>
          <p:cNvSpPr txBox="1">
            <a:spLocks noGrp="1"/>
          </p:cNvSpPr>
          <p:nvPr>
            <p:ph type="body" idx="2"/>
          </p:nvPr>
        </p:nvSpPr>
        <p:spPr>
          <a:xfrm>
            <a:off x="6365967" y="1093983"/>
            <a:ext cx="5039386" cy="4674993"/>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accent4"/>
              </a:buClr>
              <a:buSzPts val="2800"/>
              <a:buFont typeface="Noto Sans Symbols"/>
              <a:buChar char="▪"/>
              <a:defRPr sz="2800" b="0" i="0" u="none" strike="noStrike" cap="none">
                <a:solidFill>
                  <a:schemeClr val="dk2"/>
                </a:solidFill>
                <a:latin typeface="Arial"/>
                <a:ea typeface="Arial"/>
                <a:cs typeface="Arial"/>
                <a:sym typeface="Arial"/>
              </a:defRPr>
            </a:lvl1pPr>
            <a:lvl2pPr marL="914400" marR="0" lvl="1" indent="-381000" algn="l" rtl="0">
              <a:lnSpc>
                <a:spcPct val="90000"/>
              </a:lnSpc>
              <a:spcBef>
                <a:spcPts val="500"/>
              </a:spcBef>
              <a:spcAft>
                <a:spcPts val="0"/>
              </a:spcAft>
              <a:buClr>
                <a:schemeClr val="accent4"/>
              </a:buClr>
              <a:buSzPts val="2400"/>
              <a:buFont typeface="Noto Sans Symbols"/>
              <a:buChar char="▪"/>
              <a:defRPr sz="2400" b="0" i="0" u="none" strike="noStrike" cap="none">
                <a:solidFill>
                  <a:schemeClr val="dk2"/>
                </a:solidFill>
                <a:latin typeface="Arial"/>
                <a:ea typeface="Arial"/>
                <a:cs typeface="Arial"/>
                <a:sym typeface="Arial"/>
              </a:defRPr>
            </a:lvl2pPr>
            <a:lvl3pPr marL="1371600" marR="0" lvl="2" indent="-355600" algn="l" rtl="0">
              <a:lnSpc>
                <a:spcPct val="90000"/>
              </a:lnSpc>
              <a:spcBef>
                <a:spcPts val="500"/>
              </a:spcBef>
              <a:spcAft>
                <a:spcPts val="0"/>
              </a:spcAft>
              <a:buClr>
                <a:schemeClr val="accent4"/>
              </a:buClr>
              <a:buSzPts val="2000"/>
              <a:buFont typeface="Noto Sans Symbols"/>
              <a:buChar char="▪"/>
              <a:defRPr sz="2000" b="0" i="0" u="none" strike="noStrike" cap="none">
                <a:solidFill>
                  <a:schemeClr val="dk2"/>
                </a:solidFill>
                <a:latin typeface="Arial"/>
                <a:ea typeface="Arial"/>
                <a:cs typeface="Arial"/>
                <a:sym typeface="Arial"/>
              </a:defRPr>
            </a:lvl3pPr>
            <a:lvl4pPr marL="1828800" marR="0" lvl="3" indent="-342900" algn="l" rtl="0">
              <a:lnSpc>
                <a:spcPct val="90000"/>
              </a:lnSpc>
              <a:spcBef>
                <a:spcPts val="500"/>
              </a:spcBef>
              <a:spcAft>
                <a:spcPts val="0"/>
              </a:spcAft>
              <a:buClr>
                <a:schemeClr val="accent4"/>
              </a:buClr>
              <a:buSzPts val="1800"/>
              <a:buFont typeface="Noto Sans Symbols"/>
              <a:buChar char="▪"/>
              <a:defRPr sz="1800" b="0" i="0" u="none" strike="noStrike" cap="none">
                <a:solidFill>
                  <a:schemeClr val="dk2"/>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551">
          <p15:clr>
            <a:srgbClr val="FBAE40"/>
          </p15:clr>
        </p15:guide>
        <p15:guide id="2" orient="horz" pos="1253">
          <p15:clr>
            <a:srgbClr val="FBAE40"/>
          </p15:clr>
        </p15:guide>
        <p15:guide id="3" orient="horz" pos="3634">
          <p15:clr>
            <a:srgbClr val="FBAE40"/>
          </p15:clr>
        </p15:guide>
        <p15:guide id="4" pos="699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Presentation - Content">
  <p:cSld name="1_Presentation - Content">
    <p:spTree>
      <p:nvGrpSpPr>
        <p:cNvPr id="1" name="Shape 46"/>
        <p:cNvGrpSpPr/>
        <p:nvPr/>
      </p:nvGrpSpPr>
      <p:grpSpPr>
        <a:xfrm>
          <a:off x="0" y="0"/>
          <a:ext cx="0" cy="0"/>
          <a:chOff x="0" y="0"/>
          <a:chExt cx="0" cy="0"/>
        </a:xfrm>
      </p:grpSpPr>
      <p:pic>
        <p:nvPicPr>
          <p:cNvPr id="47" name="Google Shape;47;p11"/>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48" name="Google Shape;48;p11"/>
          <p:cNvSpPr txBox="1"/>
          <p:nvPr/>
        </p:nvSpPr>
        <p:spPr>
          <a:xfrm>
            <a:off x="9413934" y="6216896"/>
            <a:ext cx="2249714" cy="33855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600"/>
              <a:buFont typeface="Arial"/>
              <a:buNone/>
            </a:pPr>
            <a:fld id="{00000000-1234-1234-1234-123412341234}" type="slidenum">
              <a:rPr lang="en-US" sz="1600" b="0" i="0" u="none" strike="noStrike" cap="none">
                <a:solidFill>
                  <a:schemeClr val="dk2"/>
                </a:solidFill>
                <a:latin typeface="Arial"/>
                <a:ea typeface="Arial"/>
                <a:cs typeface="Arial"/>
                <a:sym typeface="Arial"/>
              </a:rPr>
              <a:t>‹#›</a:t>
            </a:fld>
            <a:endParaRPr sz="1600" b="0" i="0" u="none" strike="noStrike" cap="none">
              <a:solidFill>
                <a:schemeClr val="dk2"/>
              </a:solidFill>
              <a:latin typeface="Arial"/>
              <a:ea typeface="Arial"/>
              <a:cs typeface="Arial"/>
              <a:sym typeface="Arial"/>
            </a:endParaRPr>
          </a:p>
        </p:txBody>
      </p:sp>
      <p:sp>
        <p:nvSpPr>
          <p:cNvPr id="49" name="Google Shape;49;p11"/>
          <p:cNvSpPr txBox="1">
            <a:spLocks noGrp="1"/>
          </p:cNvSpPr>
          <p:nvPr>
            <p:ph type="title"/>
          </p:nvPr>
        </p:nvSpPr>
        <p:spPr>
          <a:xfrm>
            <a:off x="874713" y="1515179"/>
            <a:ext cx="8327542" cy="587767"/>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2"/>
              </a:buClr>
              <a:buSzPts val="2800"/>
              <a:buFont typeface="Arial"/>
              <a:buNone/>
              <a:defRPr sz="28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0" name="Google Shape;50;p11"/>
          <p:cNvSpPr>
            <a:spLocks noGrp="1"/>
          </p:cNvSpPr>
          <p:nvPr>
            <p:ph type="tbl" idx="2"/>
          </p:nvPr>
        </p:nvSpPr>
        <p:spPr>
          <a:xfrm>
            <a:off x="874713" y="2103438"/>
            <a:ext cx="10225087" cy="367347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551">
          <p15:clr>
            <a:srgbClr val="FBAE40"/>
          </p15:clr>
        </p15:guide>
        <p15:guide id="2" orient="horz" pos="1253">
          <p15:clr>
            <a:srgbClr val="FBAE40"/>
          </p15:clr>
        </p15:guide>
        <p15:guide id="3" orient="horz" pos="3634">
          <p15:clr>
            <a:srgbClr val="FBAE40"/>
          </p15:clr>
        </p15:guide>
        <p15:guide id="4" pos="699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Presentation - Content 2">
  <p:cSld name="1_Presentation - Content 2">
    <p:spTree>
      <p:nvGrpSpPr>
        <p:cNvPr id="1" name="Shape 51"/>
        <p:cNvGrpSpPr/>
        <p:nvPr/>
      </p:nvGrpSpPr>
      <p:grpSpPr>
        <a:xfrm>
          <a:off x="0" y="0"/>
          <a:ext cx="0" cy="0"/>
          <a:chOff x="0" y="0"/>
          <a:chExt cx="0" cy="0"/>
        </a:xfrm>
      </p:grpSpPr>
      <p:pic>
        <p:nvPicPr>
          <p:cNvPr id="52" name="Google Shape;52;p12"/>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53" name="Google Shape;53;p12"/>
          <p:cNvSpPr txBox="1"/>
          <p:nvPr/>
        </p:nvSpPr>
        <p:spPr>
          <a:xfrm>
            <a:off x="9413934" y="6216896"/>
            <a:ext cx="2249714" cy="33855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600"/>
              <a:buFont typeface="Arial"/>
              <a:buNone/>
            </a:pPr>
            <a:fld id="{00000000-1234-1234-1234-123412341234}" type="slidenum">
              <a:rPr lang="en-US" sz="1600" b="0" i="0" u="none" strike="noStrike" cap="none">
                <a:solidFill>
                  <a:schemeClr val="dk2"/>
                </a:solidFill>
                <a:latin typeface="Arial"/>
                <a:ea typeface="Arial"/>
                <a:cs typeface="Arial"/>
                <a:sym typeface="Arial"/>
              </a:rPr>
              <a:t>‹#›</a:t>
            </a:fld>
            <a:endParaRPr sz="1600" b="0" i="0" u="none" strike="noStrike" cap="none">
              <a:solidFill>
                <a:schemeClr val="dk2"/>
              </a:solidFill>
              <a:latin typeface="Arial"/>
              <a:ea typeface="Arial"/>
              <a:cs typeface="Arial"/>
              <a:sym typeface="Arial"/>
            </a:endParaRPr>
          </a:p>
        </p:txBody>
      </p:sp>
      <p:sp>
        <p:nvSpPr>
          <p:cNvPr id="54" name="Google Shape;54;p12"/>
          <p:cNvSpPr txBox="1">
            <a:spLocks noGrp="1"/>
          </p:cNvSpPr>
          <p:nvPr>
            <p:ph type="title"/>
          </p:nvPr>
        </p:nvSpPr>
        <p:spPr>
          <a:xfrm>
            <a:off x="874713" y="506216"/>
            <a:ext cx="8327542" cy="587767"/>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2"/>
              </a:buClr>
              <a:buSzPts val="2800"/>
              <a:buFont typeface="Arial"/>
              <a:buNone/>
              <a:defRPr sz="28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5" name="Google Shape;55;p12"/>
          <p:cNvSpPr>
            <a:spLocks noGrp="1"/>
          </p:cNvSpPr>
          <p:nvPr>
            <p:ph type="tbl" idx="2"/>
          </p:nvPr>
        </p:nvSpPr>
        <p:spPr>
          <a:xfrm>
            <a:off x="874713" y="1093984"/>
            <a:ext cx="10225087" cy="3847904"/>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551">
          <p15:clr>
            <a:srgbClr val="FBAE40"/>
          </p15:clr>
        </p15:guide>
        <p15:guide id="2" orient="horz" pos="504">
          <p15:clr>
            <a:srgbClr val="FBAE40"/>
          </p15:clr>
        </p15:guide>
        <p15:guide id="3" orient="horz" pos="3113">
          <p15:clr>
            <a:srgbClr val="FBAE40"/>
          </p15:clr>
        </p15:guide>
        <p15:guide id="4" pos="699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mailto:alenaklocko@gmail.com" TargetMode="External"/><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hyperlink" Target="mailto:natavol4enko@gmail.com"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
          <p:cNvSpPr txBox="1">
            <a:spLocks noGrp="1"/>
          </p:cNvSpPr>
          <p:nvPr>
            <p:ph type="title"/>
          </p:nvPr>
        </p:nvSpPr>
        <p:spPr>
          <a:xfrm>
            <a:off x="1003887" y="3668371"/>
            <a:ext cx="8327542" cy="58776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3500"/>
              <a:buNone/>
            </a:pPr>
            <a:br>
              <a:rPr lang="en-US" dirty="0"/>
            </a:br>
            <a:r>
              <a:rPr lang="en-US" dirty="0"/>
              <a:t>COST </a:t>
            </a:r>
            <a:r>
              <a:rPr lang="en-US" dirty="0" err="1"/>
              <a:t>FinAI</a:t>
            </a:r>
            <a:r>
              <a:rPr lang="en-US" dirty="0"/>
              <a:t> annual meeting</a:t>
            </a:r>
            <a:endParaRPr dirty="0"/>
          </a:p>
        </p:txBody>
      </p:sp>
      <p:sp>
        <p:nvSpPr>
          <p:cNvPr id="90" name="Google Shape;90;p1"/>
          <p:cNvSpPr txBox="1">
            <a:spLocks noGrp="1"/>
          </p:cNvSpPr>
          <p:nvPr>
            <p:ph type="body" idx="1"/>
          </p:nvPr>
        </p:nvSpPr>
        <p:spPr>
          <a:xfrm>
            <a:off x="860280" y="5011096"/>
            <a:ext cx="8328025" cy="46967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dk2"/>
              </a:buClr>
              <a:buSzPts val="2400"/>
              <a:buFont typeface="Arial"/>
              <a:buNone/>
            </a:pPr>
            <a:r>
              <a:rPr lang="en-US" b="1" dirty="0">
                <a:solidFill>
                  <a:srgbClr val="C00000"/>
                </a:solidFill>
              </a:rPr>
              <a:t>UKRAINE: Update, 2024</a:t>
            </a:r>
            <a:endParaRPr b="1" dirty="0">
              <a:solidFill>
                <a:srgbClr val="C0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2"/>
          <p:cNvSpPr txBox="1">
            <a:spLocks noGrp="1"/>
          </p:cNvSpPr>
          <p:nvPr>
            <p:ph type="body" idx="1"/>
          </p:nvPr>
        </p:nvSpPr>
        <p:spPr>
          <a:xfrm>
            <a:off x="270067" y="979451"/>
            <a:ext cx="9392478" cy="1783673"/>
          </a:xfrm>
          <a:prstGeom prst="rect">
            <a:avLst/>
          </a:prstGeom>
          <a:noFill/>
          <a:ln>
            <a:noFill/>
          </a:ln>
        </p:spPr>
        <p:txBody>
          <a:bodyPr spcFirstLastPara="1" wrap="square" lIns="91425" tIns="45700" rIns="91425" bIns="45700" anchor="t" anchorCtr="0">
            <a:noAutofit/>
          </a:bodyPr>
          <a:lstStyle/>
          <a:p>
            <a:pPr marL="50800" lvl="0" indent="0">
              <a:buNone/>
            </a:pPr>
            <a:r>
              <a:rPr lang="en-US" sz="2400" b="1" i="1" dirty="0">
                <a:solidFill>
                  <a:schemeClr val="tx1"/>
                </a:solidFill>
              </a:rPr>
              <a:t>Ukraine’s Management Committee</a:t>
            </a:r>
            <a:endParaRPr lang="en-US" sz="2400" dirty="0">
              <a:solidFill>
                <a:schemeClr val="tx1"/>
              </a:solidFill>
            </a:endParaRPr>
          </a:p>
          <a:p>
            <a:pPr marL="457200" marR="0" lvl="0" indent="-406400" algn="l" rtl="0">
              <a:lnSpc>
                <a:spcPct val="90000"/>
              </a:lnSpc>
              <a:spcBef>
                <a:spcPts val="1000"/>
              </a:spcBef>
              <a:spcAft>
                <a:spcPts val="0"/>
              </a:spcAft>
              <a:buClr>
                <a:schemeClr val="accent4"/>
              </a:buClr>
              <a:buSzPts val="2800"/>
              <a:buFont typeface="Noto Sans Symbols"/>
              <a:buChar char="▪"/>
            </a:pPr>
            <a:r>
              <a:rPr lang="en-US" sz="2400" dirty="0" err="1">
                <a:solidFill>
                  <a:schemeClr val="tx1"/>
                </a:solidFill>
              </a:rPr>
              <a:t>Alona</a:t>
            </a:r>
            <a:r>
              <a:rPr lang="en-US" sz="2400" dirty="0">
                <a:solidFill>
                  <a:schemeClr val="tx1"/>
                </a:solidFill>
              </a:rPr>
              <a:t> </a:t>
            </a:r>
            <a:r>
              <a:rPr lang="en-US" sz="2400" dirty="0" err="1">
                <a:solidFill>
                  <a:schemeClr val="tx1"/>
                </a:solidFill>
              </a:rPr>
              <a:t>Klochko</a:t>
            </a:r>
            <a:r>
              <a:rPr lang="en-US" sz="2400" dirty="0">
                <a:solidFill>
                  <a:schemeClr val="tx1"/>
                </a:solidFill>
              </a:rPr>
              <a:t> (SNAU)</a:t>
            </a:r>
          </a:p>
          <a:p>
            <a:pPr marL="50800" lvl="0" indent="0">
              <a:buNone/>
            </a:pPr>
            <a:r>
              <a:rPr lang="en-US" sz="1400" i="1" dirty="0">
                <a:solidFill>
                  <a:schemeClr val="tx1"/>
                </a:solidFill>
              </a:rPr>
              <a:t>Prof. of International Relations Chair, Law Faculty of Sumy National Agrarian University (SNAU, Sumy, Ukraine)</a:t>
            </a:r>
            <a:br>
              <a:rPr lang="en-US" sz="1400" i="1" dirty="0">
                <a:solidFill>
                  <a:schemeClr val="tx1"/>
                </a:solidFill>
              </a:rPr>
            </a:br>
            <a:r>
              <a:rPr lang="en-US" sz="1400" i="1" dirty="0">
                <a:solidFill>
                  <a:schemeClr val="tx1"/>
                </a:solidFill>
              </a:rPr>
              <a:t>   Visiting Prof., Scientific Collaborator of the Chair of Criminal Law and Procedure, Law Faculty of the University of Neuchatel (</a:t>
            </a:r>
            <a:r>
              <a:rPr lang="en-US" sz="1400" i="1" dirty="0" err="1">
                <a:solidFill>
                  <a:schemeClr val="tx1"/>
                </a:solidFill>
              </a:rPr>
              <a:t>UniNE</a:t>
            </a:r>
            <a:r>
              <a:rPr lang="en-US" sz="1400" i="1" dirty="0">
                <a:solidFill>
                  <a:schemeClr val="tx1"/>
                </a:solidFill>
              </a:rPr>
              <a:t>, Switzerland)</a:t>
            </a:r>
            <a:br>
              <a:rPr lang="en-US" sz="1400" i="1" dirty="0">
                <a:solidFill>
                  <a:schemeClr val="tx1"/>
                </a:solidFill>
              </a:rPr>
            </a:br>
            <a:r>
              <a:rPr lang="en-US" sz="1400" i="1" dirty="0">
                <a:solidFill>
                  <a:schemeClr val="tx1"/>
                </a:solidFill>
              </a:rPr>
              <a:t>   </a:t>
            </a:r>
            <a:r>
              <a:rPr lang="en-US" sz="1400" i="1" dirty="0">
                <a:solidFill>
                  <a:schemeClr val="tx1"/>
                </a:solidFill>
                <a:hlinkClick r:id="rId3">
                  <a:extLst>
                    <a:ext uri="{A12FA001-AC4F-418D-AE19-62706E023703}">
                      <ahyp:hlinkClr xmlns:ahyp="http://schemas.microsoft.com/office/drawing/2018/hyperlinkcolor" val="tx"/>
                    </a:ext>
                  </a:extLst>
                </a:hlinkClick>
              </a:rPr>
              <a:t>alenaklocko@gmail.com</a:t>
            </a:r>
            <a:endParaRPr lang="lt-LT" sz="1000" dirty="0">
              <a:solidFill>
                <a:schemeClr val="tx1"/>
              </a:solidFill>
            </a:endParaRPr>
          </a:p>
          <a:p>
            <a:pPr marL="50800" lvl="0" indent="0">
              <a:buNone/>
            </a:pPr>
            <a:r>
              <a:rPr lang="lt-LT" sz="2400" b="1" i="1" dirty="0">
                <a:solidFill>
                  <a:schemeClr val="tx1"/>
                </a:solidFill>
              </a:rPr>
              <a:t>MC substitute</a:t>
            </a:r>
            <a:endParaRPr lang="en-US" sz="2400" b="1" i="1" dirty="0">
              <a:solidFill>
                <a:schemeClr val="tx1"/>
              </a:solidFill>
            </a:endParaRPr>
          </a:p>
          <a:p>
            <a:r>
              <a:rPr lang="en-US" sz="2400" dirty="0">
                <a:solidFill>
                  <a:schemeClr val="tx1"/>
                </a:solidFill>
              </a:rPr>
              <a:t>Yurii </a:t>
            </a:r>
            <a:r>
              <a:rPr lang="en-US" sz="2400" dirty="0" err="1">
                <a:solidFill>
                  <a:schemeClr val="tx1"/>
                </a:solidFill>
              </a:rPr>
              <a:t>Danko</a:t>
            </a:r>
            <a:r>
              <a:rPr lang="en-US" sz="2400" dirty="0">
                <a:solidFill>
                  <a:schemeClr val="tx1"/>
                </a:solidFill>
              </a:rPr>
              <a:t> </a:t>
            </a:r>
            <a:r>
              <a:rPr lang="lt-LT" sz="2400" dirty="0">
                <a:solidFill>
                  <a:schemeClr val="tx1"/>
                </a:solidFill>
              </a:rPr>
              <a:t>(</a:t>
            </a:r>
            <a:r>
              <a:rPr lang="en-US" sz="2400" dirty="0">
                <a:solidFill>
                  <a:schemeClr val="tx1"/>
                </a:solidFill>
              </a:rPr>
              <a:t>SNAU</a:t>
            </a:r>
            <a:r>
              <a:rPr lang="lt-LT" sz="2400" dirty="0">
                <a:solidFill>
                  <a:schemeClr val="tx1"/>
                </a:solidFill>
              </a:rPr>
              <a:t>)</a:t>
            </a:r>
            <a:br>
              <a:rPr lang="en-US" sz="2400" dirty="0">
                <a:solidFill>
                  <a:schemeClr val="tx1"/>
                </a:solidFill>
              </a:rPr>
            </a:br>
            <a:r>
              <a:rPr lang="en-US" sz="1600" i="1" dirty="0">
                <a:solidFill>
                  <a:schemeClr val="tx1"/>
                </a:solidFill>
              </a:rPr>
              <a:t>Vice Rector for Scientific and International Work, SNAU</a:t>
            </a:r>
            <a:br>
              <a:rPr lang="en-US" sz="1600" i="1" dirty="0">
                <a:solidFill>
                  <a:schemeClr val="tx1"/>
                </a:solidFill>
              </a:rPr>
            </a:br>
            <a:r>
              <a:rPr lang="en-US" sz="1600" i="1" dirty="0">
                <a:solidFill>
                  <a:schemeClr val="tx1"/>
                </a:solidFill>
              </a:rPr>
              <a:t>Doctor of Economic Sciences, Professor</a:t>
            </a:r>
            <a:br>
              <a:rPr lang="en-US" sz="1600" i="1" dirty="0">
                <a:solidFill>
                  <a:schemeClr val="tx1"/>
                </a:solidFill>
              </a:rPr>
            </a:br>
            <a:r>
              <a:rPr lang="en-US" sz="1600" i="1" u="sng" dirty="0">
                <a:solidFill>
                  <a:schemeClr val="tx1"/>
                </a:solidFill>
              </a:rPr>
              <a:t> y.danko@snau.edu.ua </a:t>
            </a:r>
            <a:endParaRPr lang="en-US" sz="1600" i="1" u="sng" dirty="0">
              <a:solidFill>
                <a:schemeClr val="tx1"/>
              </a:solidFill>
              <a:highlight>
                <a:srgbClr val="FFFF00"/>
              </a:highlight>
            </a:endParaRPr>
          </a:p>
          <a:p>
            <a:r>
              <a:rPr lang="en-US" sz="2400" dirty="0" err="1">
                <a:solidFill>
                  <a:schemeClr val="tx1"/>
                </a:solidFill>
              </a:rPr>
              <a:t>Nataliia</a:t>
            </a:r>
            <a:r>
              <a:rPr lang="en-US" sz="2400" dirty="0">
                <a:solidFill>
                  <a:schemeClr val="tx1"/>
                </a:solidFill>
              </a:rPr>
              <a:t> </a:t>
            </a:r>
            <a:r>
              <a:rPr lang="en-US" sz="2400" dirty="0" err="1">
                <a:solidFill>
                  <a:schemeClr val="tx1"/>
                </a:solidFill>
              </a:rPr>
              <a:t>Volchenko</a:t>
            </a:r>
            <a:r>
              <a:rPr lang="lt-LT" sz="2400" dirty="0">
                <a:solidFill>
                  <a:schemeClr val="tx1"/>
                </a:solidFill>
              </a:rPr>
              <a:t> (</a:t>
            </a:r>
            <a:r>
              <a:rPr lang="en-US" sz="2400" dirty="0">
                <a:solidFill>
                  <a:schemeClr val="tx1"/>
                </a:solidFill>
              </a:rPr>
              <a:t>SNAU</a:t>
            </a:r>
            <a:r>
              <a:rPr lang="lt-LT" sz="2400" dirty="0">
                <a:solidFill>
                  <a:schemeClr val="tx1"/>
                </a:solidFill>
              </a:rPr>
              <a:t>)</a:t>
            </a:r>
            <a:br>
              <a:rPr lang="en-US" sz="2400" dirty="0">
                <a:solidFill>
                  <a:schemeClr val="tx1"/>
                </a:solidFill>
              </a:rPr>
            </a:br>
            <a:r>
              <a:rPr lang="en-US" sz="1400" i="1" dirty="0">
                <a:solidFill>
                  <a:schemeClr val="tx1"/>
                </a:solidFill>
              </a:rPr>
              <a:t>the head of the International Relations Chair, Law Faculty of SNAU, </a:t>
            </a:r>
            <a:br>
              <a:rPr lang="en-US" sz="1400" i="1" dirty="0">
                <a:solidFill>
                  <a:schemeClr val="tx1"/>
                </a:solidFill>
              </a:rPr>
            </a:br>
            <a:r>
              <a:rPr lang="en-US" sz="1400" i="1" dirty="0" err="1">
                <a:solidFill>
                  <a:schemeClr val="tx1"/>
                </a:solidFill>
              </a:rPr>
              <a:t>Phd</a:t>
            </a:r>
            <a:r>
              <a:rPr lang="en-US" sz="1400" i="1" dirty="0">
                <a:solidFill>
                  <a:schemeClr val="tx1"/>
                </a:solidFill>
              </a:rPr>
              <a:t> at Economics, Associate Prof. </a:t>
            </a:r>
            <a:br>
              <a:rPr lang="en-US" sz="1400" dirty="0">
                <a:solidFill>
                  <a:schemeClr val="tx1"/>
                </a:solidFill>
              </a:rPr>
            </a:br>
            <a:r>
              <a:rPr lang="en-US" sz="1400" dirty="0">
                <a:solidFill>
                  <a:schemeClr val="tx1"/>
                </a:solidFill>
              </a:rPr>
              <a:t> </a:t>
            </a:r>
            <a:r>
              <a:rPr lang="en-US" sz="1400" dirty="0">
                <a:solidFill>
                  <a:schemeClr val="tx1"/>
                </a:solidFill>
                <a:hlinkClick r:id="rId4">
                  <a:extLst>
                    <a:ext uri="{A12FA001-AC4F-418D-AE19-62706E023703}">
                      <ahyp:hlinkClr xmlns:ahyp="http://schemas.microsoft.com/office/drawing/2018/hyperlinkcolor" val="tx"/>
                    </a:ext>
                  </a:extLst>
                </a:hlinkClick>
              </a:rPr>
              <a:t>natavol4enko@gmail.com</a:t>
            </a:r>
            <a:r>
              <a:rPr lang="en-US" sz="1400" dirty="0">
                <a:solidFill>
                  <a:schemeClr val="tx1"/>
                </a:solidFill>
              </a:rPr>
              <a:t> </a:t>
            </a:r>
          </a:p>
          <a:p>
            <a:pPr marL="50800" marR="0" lvl="0" indent="0" algn="l" rtl="0">
              <a:lnSpc>
                <a:spcPct val="90000"/>
              </a:lnSpc>
              <a:spcBef>
                <a:spcPts val="1000"/>
              </a:spcBef>
              <a:spcAft>
                <a:spcPts val="0"/>
              </a:spcAft>
              <a:buClr>
                <a:schemeClr val="accent4"/>
              </a:buClr>
              <a:buSzPts val="2800"/>
              <a:buNone/>
            </a:pPr>
            <a:r>
              <a:rPr lang="en-US" sz="2000" b="1" dirty="0">
                <a:solidFill>
                  <a:schemeClr val="tx1"/>
                </a:solidFill>
              </a:rPr>
              <a:t>Interdisciplinary background : International Law, AI Legal Regulation, Economics</a:t>
            </a:r>
            <a:endParaRPr sz="2000" b="1" dirty="0">
              <a:solidFill>
                <a:schemeClr val="tx1"/>
              </a:solidFill>
            </a:endParaRPr>
          </a:p>
          <a:p>
            <a:pPr marL="457200" marR="0" lvl="0" indent="-228600" algn="l" rtl="0">
              <a:lnSpc>
                <a:spcPct val="90000"/>
              </a:lnSpc>
              <a:spcBef>
                <a:spcPts val="1000"/>
              </a:spcBef>
              <a:spcAft>
                <a:spcPts val="0"/>
              </a:spcAft>
              <a:buClr>
                <a:schemeClr val="accent4"/>
              </a:buClr>
              <a:buSzPts val="2800"/>
              <a:buFont typeface="Noto Sans Symbols"/>
              <a:buNone/>
            </a:pPr>
            <a:endParaRPr dirty="0">
              <a:solidFill>
                <a:schemeClr val="tx1"/>
              </a:solidFill>
            </a:endParaRPr>
          </a:p>
          <a:p>
            <a:pPr marL="50800" lvl="0" indent="0" algn="l" rtl="0">
              <a:lnSpc>
                <a:spcPct val="90000"/>
              </a:lnSpc>
              <a:spcBef>
                <a:spcPts val="1000"/>
              </a:spcBef>
              <a:spcAft>
                <a:spcPts val="0"/>
              </a:spcAft>
              <a:buSzPts val="2800"/>
              <a:buNone/>
            </a:pPr>
            <a:r>
              <a:rPr lang="en-US" b="1" dirty="0">
                <a:solidFill>
                  <a:schemeClr val="tx1"/>
                </a:solidFill>
              </a:rPr>
              <a:t>	</a:t>
            </a:r>
            <a:endParaRPr dirty="0">
              <a:solidFill>
                <a:schemeClr val="tx1"/>
              </a:solidFill>
            </a:endParaRPr>
          </a:p>
        </p:txBody>
      </p:sp>
      <p:sp>
        <p:nvSpPr>
          <p:cNvPr id="97" name="Google Shape;97;p2"/>
          <p:cNvSpPr/>
          <p:nvPr/>
        </p:nvSpPr>
        <p:spPr>
          <a:xfrm>
            <a:off x="4453347" y="499067"/>
            <a:ext cx="3066242"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dirty="0">
                <a:solidFill>
                  <a:srgbClr val="C00000"/>
                </a:solidFill>
              </a:rPr>
              <a:t>Representation</a:t>
            </a:r>
            <a:endParaRPr sz="2800" b="1" i="0" u="none" strike="noStrike" cap="none" dirty="0">
              <a:solidFill>
                <a:srgbClr val="C00000"/>
              </a:solidFill>
              <a:latin typeface="Arial"/>
              <a:ea typeface="Arial"/>
              <a:cs typeface="Arial"/>
              <a:sym typeface="Arial"/>
            </a:endParaRPr>
          </a:p>
        </p:txBody>
      </p:sp>
      <p:pic>
        <p:nvPicPr>
          <p:cNvPr id="8" name="Рисунок 7">
            <a:extLst>
              <a:ext uri="{FF2B5EF4-FFF2-40B4-BE49-F238E27FC236}">
                <a16:creationId xmlns:a16="http://schemas.microsoft.com/office/drawing/2014/main" id="{26407637-B725-426E-838E-7F0543C2EFC3}"/>
              </a:ext>
            </a:extLst>
          </p:cNvPr>
          <p:cNvPicPr>
            <a:picLocks noChangeAspect="1"/>
          </p:cNvPicPr>
          <p:nvPr/>
        </p:nvPicPr>
        <p:blipFill>
          <a:blip r:embed="rId5"/>
          <a:stretch>
            <a:fillRect/>
          </a:stretch>
        </p:blipFill>
        <p:spPr>
          <a:xfrm>
            <a:off x="10088388" y="956510"/>
            <a:ext cx="1229754" cy="1574951"/>
          </a:xfrm>
          <a:prstGeom prst="rect">
            <a:avLst/>
          </a:prstGeom>
        </p:spPr>
      </p:pic>
      <p:sp>
        <p:nvSpPr>
          <p:cNvPr id="16" name="Google Shape;96;p2">
            <a:extLst>
              <a:ext uri="{FF2B5EF4-FFF2-40B4-BE49-F238E27FC236}">
                <a16:creationId xmlns:a16="http://schemas.microsoft.com/office/drawing/2014/main" id="{B50D290F-878C-4299-829E-1AE156874799}"/>
              </a:ext>
            </a:extLst>
          </p:cNvPr>
          <p:cNvSpPr txBox="1">
            <a:spLocks/>
          </p:cNvSpPr>
          <p:nvPr/>
        </p:nvSpPr>
        <p:spPr>
          <a:xfrm>
            <a:off x="8368919" y="3188904"/>
            <a:ext cx="3438939" cy="197769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accent4"/>
              </a:buClr>
              <a:buSzPts val="2800"/>
              <a:buFont typeface="Noto Sans Symbols"/>
              <a:buChar char="▪"/>
              <a:defRPr sz="2800" b="0" i="0" u="none" strike="noStrike" cap="none">
                <a:solidFill>
                  <a:schemeClr val="dk2"/>
                </a:solidFill>
                <a:latin typeface="Arial"/>
                <a:ea typeface="Arial"/>
                <a:cs typeface="Arial"/>
                <a:sym typeface="Arial"/>
              </a:defRPr>
            </a:lvl1pPr>
            <a:lvl2pPr marL="914400" marR="0" lvl="1" indent="-381000" algn="l" rtl="0">
              <a:lnSpc>
                <a:spcPct val="90000"/>
              </a:lnSpc>
              <a:spcBef>
                <a:spcPts val="500"/>
              </a:spcBef>
              <a:spcAft>
                <a:spcPts val="0"/>
              </a:spcAft>
              <a:buClr>
                <a:schemeClr val="accent4"/>
              </a:buClr>
              <a:buSzPts val="2400"/>
              <a:buFont typeface="Noto Sans Symbols"/>
              <a:buChar char="▪"/>
              <a:defRPr sz="2400" b="0" i="0" u="none" strike="noStrike" cap="none">
                <a:solidFill>
                  <a:schemeClr val="dk2"/>
                </a:solidFill>
                <a:latin typeface="Arial"/>
                <a:ea typeface="Arial"/>
                <a:cs typeface="Arial"/>
                <a:sym typeface="Arial"/>
              </a:defRPr>
            </a:lvl2pPr>
            <a:lvl3pPr marL="1371600" marR="0" lvl="2" indent="-355600" algn="l" rtl="0">
              <a:lnSpc>
                <a:spcPct val="90000"/>
              </a:lnSpc>
              <a:spcBef>
                <a:spcPts val="500"/>
              </a:spcBef>
              <a:spcAft>
                <a:spcPts val="0"/>
              </a:spcAft>
              <a:buClr>
                <a:schemeClr val="accent4"/>
              </a:buClr>
              <a:buSzPts val="2000"/>
              <a:buFont typeface="Noto Sans Symbols"/>
              <a:buChar char="▪"/>
              <a:defRPr sz="2000" b="0" i="0" u="none" strike="noStrike" cap="none">
                <a:solidFill>
                  <a:schemeClr val="dk2"/>
                </a:solidFill>
                <a:latin typeface="Arial"/>
                <a:ea typeface="Arial"/>
                <a:cs typeface="Arial"/>
                <a:sym typeface="Arial"/>
              </a:defRPr>
            </a:lvl3pPr>
            <a:lvl4pPr marL="1828800" marR="0" lvl="3" indent="-342900" algn="l" rtl="0">
              <a:lnSpc>
                <a:spcPct val="90000"/>
              </a:lnSpc>
              <a:spcBef>
                <a:spcPts val="500"/>
              </a:spcBef>
              <a:spcAft>
                <a:spcPts val="0"/>
              </a:spcAft>
              <a:buClr>
                <a:schemeClr val="accent4"/>
              </a:buClr>
              <a:buSzPts val="1800"/>
              <a:buFont typeface="Noto Sans Symbols"/>
              <a:buChar char="▪"/>
              <a:defRPr sz="1800" b="0" i="0" u="none" strike="noStrike" cap="none">
                <a:solidFill>
                  <a:schemeClr val="dk2"/>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50800" indent="0">
              <a:buFont typeface="Noto Sans Symbols"/>
              <a:buNone/>
            </a:pPr>
            <a:r>
              <a:rPr lang="en-US" sz="1000" dirty="0">
                <a:solidFill>
                  <a:schemeClr val="tx1"/>
                </a:solidFill>
              </a:rPr>
              <a:t>   </a:t>
            </a:r>
            <a:br>
              <a:rPr lang="en-US" sz="1000" i="1" dirty="0">
                <a:solidFill>
                  <a:schemeClr val="tx1"/>
                </a:solidFill>
                <a:latin typeface="+mj-lt"/>
              </a:rPr>
            </a:br>
            <a:r>
              <a:rPr lang="en-US" sz="1000" dirty="0">
                <a:solidFill>
                  <a:schemeClr val="tx1"/>
                </a:solidFill>
              </a:rPr>
              <a:t> </a:t>
            </a:r>
            <a:endParaRPr lang="lt-LT" sz="1000" dirty="0">
              <a:solidFill>
                <a:schemeClr val="tx1"/>
              </a:solidFill>
            </a:endParaRPr>
          </a:p>
          <a:p>
            <a:pPr indent="-228600">
              <a:buFont typeface="Noto Sans Symbols"/>
              <a:buNone/>
            </a:pPr>
            <a:endParaRPr lang="lt-LT" dirty="0">
              <a:solidFill>
                <a:schemeClr val="tx1"/>
              </a:solidFill>
            </a:endParaRPr>
          </a:p>
          <a:p>
            <a:pPr marL="50800" indent="0">
              <a:buFont typeface="Noto Sans Symbols"/>
              <a:buNone/>
            </a:pPr>
            <a:r>
              <a:rPr lang="lt-LT" b="1" dirty="0">
                <a:solidFill>
                  <a:schemeClr val="tx1"/>
                </a:solidFill>
              </a:rPr>
              <a:t>	</a:t>
            </a:r>
            <a:endParaRPr lang="lt-LT" dirty="0">
              <a:solidFill>
                <a:schemeClr val="tx1"/>
              </a:solidFill>
            </a:endParaRPr>
          </a:p>
        </p:txBody>
      </p:sp>
      <p:pic>
        <p:nvPicPr>
          <p:cNvPr id="2" name="Рисунок 1">
            <a:extLst>
              <a:ext uri="{FF2B5EF4-FFF2-40B4-BE49-F238E27FC236}">
                <a16:creationId xmlns:a16="http://schemas.microsoft.com/office/drawing/2014/main" id="{01D4817B-CA1A-4836-BBCF-954B3847945A}"/>
              </a:ext>
            </a:extLst>
          </p:cNvPr>
          <p:cNvPicPr>
            <a:picLocks noChangeAspect="1"/>
          </p:cNvPicPr>
          <p:nvPr/>
        </p:nvPicPr>
        <p:blipFill>
          <a:blip r:embed="rId6"/>
          <a:stretch>
            <a:fillRect/>
          </a:stretch>
        </p:blipFill>
        <p:spPr>
          <a:xfrm>
            <a:off x="10088388" y="4738687"/>
            <a:ext cx="1229754" cy="1739348"/>
          </a:xfrm>
          <a:prstGeom prst="rect">
            <a:avLst/>
          </a:prstGeom>
        </p:spPr>
      </p:pic>
      <p:pic>
        <p:nvPicPr>
          <p:cNvPr id="3" name="Рисунок 2">
            <a:extLst>
              <a:ext uri="{FF2B5EF4-FFF2-40B4-BE49-F238E27FC236}">
                <a16:creationId xmlns:a16="http://schemas.microsoft.com/office/drawing/2014/main" id="{CF9DF0A6-C1CD-48F9-9FFB-7644380A51D6}"/>
              </a:ext>
            </a:extLst>
          </p:cNvPr>
          <p:cNvPicPr>
            <a:picLocks noChangeAspect="1"/>
          </p:cNvPicPr>
          <p:nvPr/>
        </p:nvPicPr>
        <p:blipFill>
          <a:blip r:embed="rId7"/>
          <a:stretch>
            <a:fillRect/>
          </a:stretch>
        </p:blipFill>
        <p:spPr>
          <a:xfrm>
            <a:off x="10088387" y="2746796"/>
            <a:ext cx="1229753" cy="166317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8"/>
          <p:cNvSpPr txBox="1">
            <a:spLocks noGrp="1"/>
          </p:cNvSpPr>
          <p:nvPr>
            <p:ph type="body" idx="1"/>
          </p:nvPr>
        </p:nvSpPr>
        <p:spPr>
          <a:xfrm>
            <a:off x="245164" y="1434408"/>
            <a:ext cx="11661914" cy="4139248"/>
          </a:xfrm>
          <a:prstGeom prst="rect">
            <a:avLst/>
          </a:prstGeom>
          <a:noFill/>
          <a:ln>
            <a:noFill/>
          </a:ln>
        </p:spPr>
        <p:txBody>
          <a:bodyPr spcFirstLastPara="1" wrap="square" lIns="91425" tIns="45700" rIns="91425" bIns="45700" anchor="t" anchorCtr="0">
            <a:noAutofit/>
          </a:bodyPr>
          <a:lstStyle/>
          <a:p>
            <a:pPr marL="50800" marR="0" lvl="0" indent="0" algn="l" rtl="0">
              <a:lnSpc>
                <a:spcPct val="90000"/>
              </a:lnSpc>
              <a:spcBef>
                <a:spcPts val="1000"/>
              </a:spcBef>
              <a:spcAft>
                <a:spcPts val="0"/>
              </a:spcAft>
              <a:buClr>
                <a:schemeClr val="accent4"/>
              </a:buClr>
              <a:buSzPts val="2800"/>
              <a:buNone/>
            </a:pPr>
            <a:endParaRPr lang="lt-LT" sz="2000" b="1" i="1" dirty="0">
              <a:solidFill>
                <a:schemeClr val="dk1"/>
              </a:solidFill>
            </a:endParaRPr>
          </a:p>
          <a:p>
            <a:pPr lvl="0"/>
            <a:r>
              <a:rPr lang="en-US" sz="2000" b="1" i="1" dirty="0">
                <a:solidFill>
                  <a:schemeClr val="dk1"/>
                </a:solidFill>
              </a:rPr>
              <a:t>   </a:t>
            </a:r>
            <a:r>
              <a:rPr lang="en-US" sz="2000" b="1" dirty="0" err="1">
                <a:solidFill>
                  <a:schemeClr val="dk1"/>
                </a:solidFill>
              </a:rPr>
              <a:t>Klochko</a:t>
            </a:r>
            <a:r>
              <a:rPr lang="en-US" sz="2000" b="1" dirty="0">
                <a:solidFill>
                  <a:schemeClr val="dk1"/>
                </a:solidFill>
              </a:rPr>
              <a:t> A.</a:t>
            </a:r>
            <a:r>
              <a:rPr lang="en-US" sz="2000" dirty="0">
                <a:solidFill>
                  <a:schemeClr val="dk1"/>
                </a:solidFill>
              </a:rPr>
              <a:t> Improvement of the legislation of Ukraine regarding the regulation of AI technologies in the banking sphere in the conditions of European integration.</a:t>
            </a:r>
            <a:r>
              <a:rPr lang="uk-UA" sz="2000" dirty="0">
                <a:solidFill>
                  <a:schemeClr val="dk1"/>
                </a:solidFill>
              </a:rPr>
              <a:t> </a:t>
            </a:r>
            <a:r>
              <a:rPr lang="en-US" sz="2000" i="1" dirty="0">
                <a:solidFill>
                  <a:schemeClr val="dk1"/>
                </a:solidFill>
              </a:rPr>
              <a:t>Section in the collective monograph on the topic:</a:t>
            </a:r>
            <a:r>
              <a:rPr lang="uk-UA" sz="2000" i="1" dirty="0">
                <a:solidFill>
                  <a:schemeClr val="dk1"/>
                </a:solidFill>
              </a:rPr>
              <a:t> </a:t>
            </a:r>
            <a:r>
              <a:rPr lang="en-US" sz="2000" i="1" dirty="0">
                <a:solidFill>
                  <a:schemeClr val="dk1"/>
                </a:solidFill>
              </a:rPr>
              <a:t>The Modern Paradigm</a:t>
            </a:r>
            <a:r>
              <a:rPr lang="uk-UA" sz="2000" i="1" dirty="0">
                <a:solidFill>
                  <a:schemeClr val="dk1"/>
                </a:solidFill>
              </a:rPr>
              <a:t> </a:t>
            </a:r>
            <a:r>
              <a:rPr lang="en-US" sz="2000" i="1" dirty="0">
                <a:solidFill>
                  <a:schemeClr val="dk1"/>
                </a:solidFill>
              </a:rPr>
              <a:t>of Public and Private Law</a:t>
            </a:r>
            <a:r>
              <a:rPr lang="uk-UA" sz="2000" i="1" dirty="0">
                <a:solidFill>
                  <a:schemeClr val="dk1"/>
                </a:solidFill>
              </a:rPr>
              <a:t> </a:t>
            </a:r>
            <a:r>
              <a:rPr lang="en-US" sz="2000" i="1" dirty="0">
                <a:solidFill>
                  <a:schemeClr val="dk1"/>
                </a:solidFill>
              </a:rPr>
              <a:t>in the Conditions of Sustainable Development“. ISMA University of Applied Sciences, Sumy National Agrarian University, 2023</a:t>
            </a:r>
          </a:p>
          <a:p>
            <a:pPr lvl="0"/>
            <a:r>
              <a:rPr lang="en-US" sz="2000" b="1" dirty="0" err="1">
                <a:solidFill>
                  <a:schemeClr val="dk1"/>
                </a:solidFill>
              </a:rPr>
              <a:t>Klochko</a:t>
            </a:r>
            <a:r>
              <a:rPr lang="en-US" sz="2000" b="1" dirty="0">
                <a:solidFill>
                  <a:schemeClr val="dk1"/>
                </a:solidFill>
              </a:rPr>
              <a:t> A.M., </a:t>
            </a:r>
            <a:r>
              <a:rPr lang="en-US" sz="2000" dirty="0" err="1">
                <a:solidFill>
                  <a:schemeClr val="dk1"/>
                </a:solidFill>
              </a:rPr>
              <a:t>Zelenskyi</a:t>
            </a:r>
            <a:r>
              <a:rPr lang="en-US" sz="2000" dirty="0">
                <a:solidFill>
                  <a:schemeClr val="dk1"/>
                </a:solidFill>
              </a:rPr>
              <a:t> O.M. Exploring the capacity of AI technologies to combat corruption. </a:t>
            </a:r>
            <a:r>
              <a:rPr lang="uk-UA" sz="2000" i="1" dirty="0">
                <a:solidFill>
                  <a:schemeClr val="dk1"/>
                </a:solidFill>
              </a:rPr>
              <a:t>Юридичний науковий електронний журнал.</a:t>
            </a:r>
            <a:r>
              <a:rPr lang="uk-UA" sz="2000" dirty="0">
                <a:solidFill>
                  <a:schemeClr val="dk1"/>
                </a:solidFill>
              </a:rPr>
              <a:t> № 2/2024 </a:t>
            </a:r>
            <a:r>
              <a:rPr lang="en-US" sz="2000" dirty="0">
                <a:solidFill>
                  <a:schemeClr val="dk1"/>
                </a:solidFill>
              </a:rPr>
              <a:t>P. 493-497. DOI https://doi.org/10.32782/2524-0374/2024-2/122.</a:t>
            </a:r>
            <a:endParaRPr lang="en-US" sz="2000" i="1" dirty="0">
              <a:solidFill>
                <a:schemeClr val="dk1"/>
              </a:solidFill>
            </a:endParaRPr>
          </a:p>
          <a:p>
            <a:pPr lvl="0"/>
            <a:r>
              <a:rPr lang="en-US" sz="2000" b="1" dirty="0" err="1">
                <a:solidFill>
                  <a:schemeClr val="dk1"/>
                </a:solidFill>
              </a:rPr>
              <a:t>Klochko</a:t>
            </a:r>
            <a:r>
              <a:rPr lang="en-US" sz="2000" b="1" dirty="0">
                <a:solidFill>
                  <a:schemeClr val="dk1"/>
                </a:solidFill>
              </a:rPr>
              <a:t> A</a:t>
            </a:r>
            <a:r>
              <a:rPr lang="en-US" sz="2000" dirty="0">
                <a:solidFill>
                  <a:schemeClr val="dk1"/>
                </a:solidFill>
              </a:rPr>
              <a:t>, </a:t>
            </a:r>
            <a:r>
              <a:rPr lang="en-US" sz="2000" dirty="0" err="1">
                <a:solidFill>
                  <a:schemeClr val="dk1"/>
                </a:solidFill>
              </a:rPr>
              <a:t>Kurylo</a:t>
            </a:r>
            <a:r>
              <a:rPr lang="en-US" sz="2000" dirty="0">
                <a:solidFill>
                  <a:schemeClr val="dk1"/>
                </a:solidFill>
              </a:rPr>
              <a:t> M, </a:t>
            </a:r>
            <a:r>
              <a:rPr lang="en-US" sz="2000" dirty="0" err="1">
                <a:solidFill>
                  <a:schemeClr val="dk1"/>
                </a:solidFill>
              </a:rPr>
              <a:t>Rohovenko</a:t>
            </a:r>
            <a:r>
              <a:rPr lang="en-US" sz="2000" dirty="0">
                <a:solidFill>
                  <a:schemeClr val="dk1"/>
                </a:solidFill>
              </a:rPr>
              <a:t> O, et al. (2024). The legal regulation of artificial intelligence security in Ukrainian banking. Journal of Infrastructure, Policy and Development. 8(2): 2582. https://doi.org/10.24294/jipd.v8i2.25 82.  URL: https://systems.enpress-publisher.com/index.php/jipd/article/view/2582/2129</a:t>
            </a:r>
          </a:p>
          <a:p>
            <a:pPr marL="457200" marR="0" lvl="0" indent="-228600" algn="l" rtl="0">
              <a:lnSpc>
                <a:spcPct val="90000"/>
              </a:lnSpc>
              <a:spcBef>
                <a:spcPts val="1000"/>
              </a:spcBef>
              <a:spcAft>
                <a:spcPts val="0"/>
              </a:spcAft>
              <a:buClr>
                <a:schemeClr val="accent4"/>
              </a:buClr>
              <a:buSzPts val="2800"/>
              <a:buFont typeface="Noto Sans Symbols"/>
              <a:buNone/>
            </a:pPr>
            <a:endParaRPr lang="en-US" sz="2000" dirty="0">
              <a:solidFill>
                <a:schemeClr val="dk1"/>
              </a:solidFill>
            </a:endParaRPr>
          </a:p>
          <a:p>
            <a:pPr marL="457200" marR="0" lvl="0" indent="-228600" algn="l" rtl="0">
              <a:lnSpc>
                <a:spcPct val="90000"/>
              </a:lnSpc>
              <a:spcBef>
                <a:spcPts val="1000"/>
              </a:spcBef>
              <a:spcAft>
                <a:spcPts val="0"/>
              </a:spcAft>
              <a:buClr>
                <a:schemeClr val="accent4"/>
              </a:buClr>
              <a:buSzPts val="2800"/>
              <a:buFont typeface="Noto Sans Symbols"/>
              <a:buNone/>
            </a:pPr>
            <a:endParaRPr sz="2000" dirty="0">
              <a:solidFill>
                <a:schemeClr val="dk1"/>
              </a:solidFill>
            </a:endParaRPr>
          </a:p>
          <a:p>
            <a:pPr marL="50800" lvl="0" indent="0" algn="l" rtl="0">
              <a:lnSpc>
                <a:spcPct val="90000"/>
              </a:lnSpc>
              <a:spcBef>
                <a:spcPts val="1000"/>
              </a:spcBef>
              <a:spcAft>
                <a:spcPts val="0"/>
              </a:spcAft>
              <a:buSzPts val="2800"/>
              <a:buNone/>
            </a:pPr>
            <a:endParaRPr dirty="0"/>
          </a:p>
          <a:p>
            <a:pPr marL="50800" lvl="0" indent="0" algn="l" rtl="0">
              <a:lnSpc>
                <a:spcPct val="90000"/>
              </a:lnSpc>
              <a:spcBef>
                <a:spcPts val="1000"/>
              </a:spcBef>
              <a:spcAft>
                <a:spcPts val="0"/>
              </a:spcAft>
              <a:buSzPts val="2800"/>
              <a:buNone/>
            </a:pPr>
            <a:endParaRPr dirty="0"/>
          </a:p>
          <a:p>
            <a:pPr marL="50800" lvl="0" indent="0" algn="l" rtl="0">
              <a:lnSpc>
                <a:spcPct val="90000"/>
              </a:lnSpc>
              <a:spcBef>
                <a:spcPts val="1000"/>
              </a:spcBef>
              <a:spcAft>
                <a:spcPts val="0"/>
              </a:spcAft>
              <a:buSzPts val="2800"/>
              <a:buNone/>
            </a:pPr>
            <a:endParaRPr dirty="0"/>
          </a:p>
        </p:txBody>
      </p:sp>
      <p:sp>
        <p:nvSpPr>
          <p:cNvPr id="105" name="Google Shape;105;p18"/>
          <p:cNvSpPr/>
          <p:nvPr/>
        </p:nvSpPr>
        <p:spPr>
          <a:xfrm>
            <a:off x="3508512" y="1022754"/>
            <a:ext cx="9412357" cy="523180"/>
          </a:xfrm>
          <a:prstGeom prst="rect">
            <a:avLst/>
          </a:prstGeom>
          <a:noFill/>
          <a:ln>
            <a:noFill/>
          </a:ln>
        </p:spPr>
        <p:txBody>
          <a:bodyPr spcFirstLastPara="1" wrap="square" lIns="91425" tIns="45700" rIns="91425" bIns="45700" anchor="t" anchorCtr="0">
            <a:spAutoFit/>
          </a:bodyPr>
          <a:lstStyle/>
          <a:p>
            <a:pPr lvl="0"/>
            <a:r>
              <a:rPr lang="en-US" sz="2800" b="1" dirty="0">
                <a:solidFill>
                  <a:srgbClr val="C00000"/>
                </a:solidFill>
              </a:rPr>
              <a:t>      Recent Contribution:</a:t>
            </a:r>
            <a:endParaRPr sz="2800" b="1" i="0" u="none" strike="noStrike" cap="none" dirty="0">
              <a:solidFill>
                <a:srgbClr val="C00000"/>
              </a:solidFill>
              <a:latin typeface="Arial"/>
              <a:ea typeface="Arial"/>
              <a:cs typeface="Arial"/>
              <a:sym typeface="Arial"/>
            </a:endParaRPr>
          </a:p>
        </p:txBody>
      </p:sp>
    </p:spTree>
    <p:extLst>
      <p:ext uri="{BB962C8B-B14F-4D97-AF65-F5344CB8AC3E}">
        <p14:creationId xmlns:p14="http://schemas.microsoft.com/office/powerpoint/2010/main" val="2658430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8"/>
          <p:cNvSpPr txBox="1">
            <a:spLocks noGrp="1"/>
          </p:cNvSpPr>
          <p:nvPr>
            <p:ph type="body" idx="1"/>
          </p:nvPr>
        </p:nvSpPr>
        <p:spPr>
          <a:xfrm>
            <a:off x="86138" y="1192274"/>
            <a:ext cx="11661914" cy="4817305"/>
          </a:xfrm>
          <a:prstGeom prst="rect">
            <a:avLst/>
          </a:prstGeom>
          <a:noFill/>
          <a:ln>
            <a:noFill/>
          </a:ln>
        </p:spPr>
        <p:txBody>
          <a:bodyPr spcFirstLastPara="1" wrap="square" lIns="91425" tIns="45700" rIns="91425" bIns="45700" anchor="t" anchorCtr="0">
            <a:noAutofit/>
          </a:bodyPr>
          <a:lstStyle/>
          <a:p>
            <a:pPr marL="50800" marR="0" lvl="0" indent="0" algn="l" rtl="0">
              <a:lnSpc>
                <a:spcPct val="90000"/>
              </a:lnSpc>
              <a:spcBef>
                <a:spcPts val="1000"/>
              </a:spcBef>
              <a:spcAft>
                <a:spcPts val="0"/>
              </a:spcAft>
              <a:buClr>
                <a:schemeClr val="accent4"/>
              </a:buClr>
              <a:buSzPts val="2800"/>
              <a:buNone/>
            </a:pPr>
            <a:r>
              <a:rPr lang="en-US" sz="2000" b="1" i="1" dirty="0">
                <a:solidFill>
                  <a:schemeClr val="dk1"/>
                </a:solidFill>
              </a:rPr>
              <a:t>   </a:t>
            </a:r>
            <a:r>
              <a:rPr lang="en-US" sz="2000" b="1" i="1" dirty="0" err="1">
                <a:solidFill>
                  <a:schemeClr val="dk1"/>
                </a:solidFill>
              </a:rPr>
              <a:t>Phd</a:t>
            </a:r>
            <a:r>
              <a:rPr lang="en-US" sz="2000" b="1" i="1" dirty="0">
                <a:solidFill>
                  <a:schemeClr val="dk1"/>
                </a:solidFill>
              </a:rPr>
              <a:t> student supervision and  defense of the thesis by the </a:t>
            </a:r>
            <a:r>
              <a:rPr lang="en-US" sz="2000" b="1" i="1" dirty="0" err="1">
                <a:solidFill>
                  <a:schemeClr val="dk1"/>
                </a:solidFill>
              </a:rPr>
              <a:t>Phd</a:t>
            </a:r>
            <a:r>
              <a:rPr lang="en-US" sz="2000" b="1" i="1" dirty="0">
                <a:solidFill>
                  <a:schemeClr val="dk1"/>
                </a:solidFill>
              </a:rPr>
              <a:t> student  (December, 2023):</a:t>
            </a:r>
          </a:p>
          <a:p>
            <a:pPr marL="50800" marR="0" lvl="0" indent="0" algn="l" rtl="0">
              <a:lnSpc>
                <a:spcPct val="90000"/>
              </a:lnSpc>
              <a:spcBef>
                <a:spcPts val="1000"/>
              </a:spcBef>
              <a:spcAft>
                <a:spcPts val="0"/>
              </a:spcAft>
              <a:buClr>
                <a:schemeClr val="accent4"/>
              </a:buClr>
              <a:buSzPts val="2800"/>
              <a:buNone/>
            </a:pPr>
            <a:r>
              <a:rPr lang="en-US" sz="2000" b="1" i="1" dirty="0">
                <a:solidFill>
                  <a:schemeClr val="dk1"/>
                </a:solidFill>
              </a:rPr>
              <a:t> </a:t>
            </a:r>
            <a:endParaRPr sz="2000" dirty="0">
              <a:solidFill>
                <a:schemeClr val="dk1"/>
              </a:solidFill>
            </a:endParaRPr>
          </a:p>
          <a:p>
            <a:r>
              <a:rPr lang="en-US" sz="1800" b="1" dirty="0">
                <a:solidFill>
                  <a:schemeClr val="tx1"/>
                </a:solidFill>
              </a:rPr>
              <a:t>    Bolotina A.O. Criminal protection of intellectual property rights in the context of judicial reform in Ukraine. </a:t>
            </a:r>
            <a:r>
              <a:rPr lang="en-US" sz="1800" i="1" dirty="0">
                <a:solidFill>
                  <a:schemeClr val="tx1"/>
                </a:solidFill>
              </a:rPr>
              <a:t>Qualifying scientific work on manuscript rights. </a:t>
            </a:r>
            <a:r>
              <a:rPr lang="en-US" sz="1800" dirty="0">
                <a:solidFill>
                  <a:schemeClr val="tx1"/>
                </a:solidFill>
              </a:rPr>
              <a:t>Dissertation for obtaining the degree of Doctor of Philosophy in the specialty 081 </a:t>
            </a:r>
            <a:r>
              <a:rPr lang="uk-UA" sz="1800" dirty="0">
                <a:solidFill>
                  <a:schemeClr val="tx1"/>
                </a:solidFill>
              </a:rPr>
              <a:t>«</a:t>
            </a:r>
            <a:r>
              <a:rPr lang="en-US" sz="1800" dirty="0">
                <a:solidFill>
                  <a:schemeClr val="tx1"/>
                </a:solidFill>
              </a:rPr>
              <a:t>Law</a:t>
            </a:r>
            <a:r>
              <a:rPr lang="uk-UA" sz="1800" dirty="0">
                <a:solidFill>
                  <a:schemeClr val="tx1"/>
                </a:solidFill>
              </a:rPr>
              <a:t>»</a:t>
            </a:r>
            <a:r>
              <a:rPr lang="en-US" sz="1800" dirty="0">
                <a:solidFill>
                  <a:schemeClr val="tx1"/>
                </a:solidFill>
              </a:rPr>
              <a:t> in the field of knowledge 08 </a:t>
            </a:r>
            <a:r>
              <a:rPr lang="uk-UA" sz="1800" dirty="0">
                <a:solidFill>
                  <a:schemeClr val="tx1"/>
                </a:solidFill>
              </a:rPr>
              <a:t>«</a:t>
            </a:r>
            <a:r>
              <a:rPr lang="en-US" sz="1800" dirty="0">
                <a:solidFill>
                  <a:schemeClr val="tx1"/>
                </a:solidFill>
              </a:rPr>
              <a:t>Law</a:t>
            </a:r>
            <a:r>
              <a:rPr lang="uk-UA" sz="1800" dirty="0">
                <a:solidFill>
                  <a:schemeClr val="tx1"/>
                </a:solidFill>
              </a:rPr>
              <a:t>»</a:t>
            </a:r>
            <a:r>
              <a:rPr lang="en-US" sz="1800" dirty="0">
                <a:solidFill>
                  <a:schemeClr val="tx1"/>
                </a:solidFill>
              </a:rPr>
              <a:t>. Sumy National Agrarian University, Sumy, 202</a:t>
            </a:r>
            <a:r>
              <a:rPr lang="uk-UA" sz="1800" dirty="0">
                <a:solidFill>
                  <a:schemeClr val="tx1"/>
                </a:solidFill>
              </a:rPr>
              <a:t>3</a:t>
            </a:r>
            <a:r>
              <a:rPr lang="en-US" sz="1800" dirty="0">
                <a:solidFill>
                  <a:schemeClr val="tx1"/>
                </a:solidFill>
              </a:rPr>
              <a:t>.</a:t>
            </a:r>
          </a:p>
          <a:p>
            <a:br>
              <a:rPr lang="en-US" sz="1800" dirty="0">
                <a:solidFill>
                  <a:schemeClr val="tx1"/>
                </a:solidFill>
              </a:rPr>
            </a:br>
            <a:r>
              <a:rPr lang="en-US" sz="1800" dirty="0">
                <a:solidFill>
                  <a:schemeClr val="tx1"/>
                </a:solidFill>
              </a:rPr>
              <a:t>   </a:t>
            </a:r>
            <a:r>
              <a:rPr lang="en-US" sz="1800" i="1" dirty="0">
                <a:solidFill>
                  <a:schemeClr val="tx1"/>
                </a:solidFill>
              </a:rPr>
              <a:t>Key words</a:t>
            </a:r>
            <a:r>
              <a:rPr lang="en-US" sz="1800" dirty="0">
                <a:solidFill>
                  <a:schemeClr val="tx1"/>
                </a:solidFill>
              </a:rPr>
              <a:t>: intellectual property, criminal law protection, criminal offense against intellectual property, sustainable development, judicial reform, Supreme Court on Intellectual Property, judicial protection, criminal legislation reform, objects of intellectual property, subjects of intellectual property, right for the fair trial, artificial intelligence.</a:t>
            </a:r>
          </a:p>
          <a:p>
            <a:pPr marL="50800" indent="0">
              <a:buNone/>
            </a:pPr>
            <a:br>
              <a:rPr lang="en-US" sz="1800" dirty="0">
                <a:solidFill>
                  <a:schemeClr val="tx1"/>
                </a:solidFill>
              </a:rPr>
            </a:br>
            <a:r>
              <a:rPr lang="en-US" sz="1800" dirty="0">
                <a:solidFill>
                  <a:schemeClr val="tx1"/>
                </a:solidFill>
              </a:rPr>
              <a:t>         Separate findings of the dissertation contain the results concerning defining the copyrights for works         </a:t>
            </a:r>
            <a:br>
              <a:rPr lang="en-US" sz="1800" dirty="0">
                <a:solidFill>
                  <a:schemeClr val="tx1"/>
                </a:solidFill>
              </a:rPr>
            </a:br>
            <a:r>
              <a:rPr lang="en-US" sz="1800" dirty="0">
                <a:solidFill>
                  <a:schemeClr val="tx1"/>
                </a:solidFill>
              </a:rPr>
              <a:t>        created by AI and the draft criminal norms of the acts committed by abuse of AI.</a:t>
            </a:r>
            <a:endParaRPr lang="uk-UA" sz="1800" dirty="0">
              <a:solidFill>
                <a:schemeClr val="tx1"/>
              </a:solidFill>
            </a:endParaRPr>
          </a:p>
          <a:p>
            <a:pPr marL="50800" lvl="0" indent="0">
              <a:buNone/>
            </a:pPr>
            <a:endParaRPr lang="en-US" sz="2000" i="1" dirty="0">
              <a:solidFill>
                <a:schemeClr val="dk1"/>
              </a:solidFill>
            </a:endParaRPr>
          </a:p>
          <a:p>
            <a:pPr lvl="0" indent="-228600">
              <a:buNone/>
            </a:pPr>
            <a:r>
              <a:rPr lang="en-US" sz="2000" dirty="0">
                <a:solidFill>
                  <a:schemeClr val="dk1"/>
                </a:solidFill>
              </a:rPr>
              <a:t>       </a:t>
            </a:r>
          </a:p>
          <a:p>
            <a:pPr marL="50800" lvl="0" indent="0" algn="l" rtl="0">
              <a:lnSpc>
                <a:spcPct val="90000"/>
              </a:lnSpc>
              <a:spcBef>
                <a:spcPts val="1000"/>
              </a:spcBef>
              <a:spcAft>
                <a:spcPts val="0"/>
              </a:spcAft>
              <a:buSzPts val="2800"/>
              <a:buNone/>
            </a:pPr>
            <a:endParaRPr dirty="0"/>
          </a:p>
          <a:p>
            <a:pPr marL="50800" lvl="0" indent="0" algn="l" rtl="0">
              <a:lnSpc>
                <a:spcPct val="90000"/>
              </a:lnSpc>
              <a:spcBef>
                <a:spcPts val="1000"/>
              </a:spcBef>
              <a:spcAft>
                <a:spcPts val="0"/>
              </a:spcAft>
              <a:buSzPts val="2800"/>
              <a:buNone/>
            </a:pPr>
            <a:endParaRPr dirty="0"/>
          </a:p>
          <a:p>
            <a:pPr marL="50800" lvl="0" indent="0" algn="l" rtl="0">
              <a:lnSpc>
                <a:spcPct val="90000"/>
              </a:lnSpc>
              <a:spcBef>
                <a:spcPts val="1000"/>
              </a:spcBef>
              <a:spcAft>
                <a:spcPts val="0"/>
              </a:spcAft>
              <a:buSzPts val="2800"/>
              <a:buNone/>
            </a:pPr>
            <a:endParaRPr dirty="0"/>
          </a:p>
        </p:txBody>
      </p:sp>
      <p:sp>
        <p:nvSpPr>
          <p:cNvPr id="105" name="Google Shape;105;p18"/>
          <p:cNvSpPr/>
          <p:nvPr/>
        </p:nvSpPr>
        <p:spPr>
          <a:xfrm>
            <a:off x="3578087" y="477078"/>
            <a:ext cx="9412357" cy="523180"/>
          </a:xfrm>
          <a:prstGeom prst="rect">
            <a:avLst/>
          </a:prstGeom>
          <a:noFill/>
          <a:ln>
            <a:noFill/>
          </a:ln>
        </p:spPr>
        <p:txBody>
          <a:bodyPr spcFirstLastPara="1" wrap="square" lIns="91425" tIns="45700" rIns="91425" bIns="45700" anchor="t" anchorCtr="0">
            <a:spAutoFit/>
          </a:bodyPr>
          <a:lstStyle/>
          <a:p>
            <a:pPr lvl="0"/>
            <a:r>
              <a:rPr lang="en-US" sz="2800" b="1" dirty="0">
                <a:solidFill>
                  <a:srgbClr val="C00000"/>
                </a:solidFill>
              </a:rPr>
              <a:t>       Contribution:</a:t>
            </a:r>
            <a:endParaRPr sz="2800" b="1" i="0" u="none" strike="noStrike" cap="none" dirty="0">
              <a:solidFill>
                <a:srgbClr val="C00000"/>
              </a:solidFill>
              <a:latin typeface="Arial"/>
              <a:ea typeface="Arial"/>
              <a:cs typeface="Arial"/>
              <a:sym typeface="Arial"/>
            </a:endParaRPr>
          </a:p>
        </p:txBody>
      </p:sp>
    </p:spTree>
    <p:extLst>
      <p:ext uri="{BB962C8B-B14F-4D97-AF65-F5344CB8AC3E}">
        <p14:creationId xmlns:p14="http://schemas.microsoft.com/office/powerpoint/2010/main" val="22835618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8"/>
          <p:cNvSpPr txBox="1">
            <a:spLocks noGrp="1"/>
          </p:cNvSpPr>
          <p:nvPr>
            <p:ph type="body" idx="1"/>
          </p:nvPr>
        </p:nvSpPr>
        <p:spPr>
          <a:xfrm>
            <a:off x="86138" y="1192274"/>
            <a:ext cx="11661914" cy="4817305"/>
          </a:xfrm>
          <a:prstGeom prst="rect">
            <a:avLst/>
          </a:prstGeom>
          <a:noFill/>
          <a:ln>
            <a:noFill/>
          </a:ln>
        </p:spPr>
        <p:txBody>
          <a:bodyPr spcFirstLastPara="1" wrap="square" lIns="91425" tIns="45700" rIns="91425" bIns="45700" anchor="t" anchorCtr="0">
            <a:noAutofit/>
          </a:bodyPr>
          <a:lstStyle/>
          <a:p>
            <a:pPr marL="50800" marR="0" lvl="0" indent="0" algn="l" rtl="0">
              <a:lnSpc>
                <a:spcPct val="90000"/>
              </a:lnSpc>
              <a:spcBef>
                <a:spcPts val="1000"/>
              </a:spcBef>
              <a:spcAft>
                <a:spcPts val="0"/>
              </a:spcAft>
              <a:buClr>
                <a:schemeClr val="accent4"/>
              </a:buClr>
              <a:buSzPts val="2800"/>
              <a:buNone/>
            </a:pPr>
            <a:r>
              <a:rPr lang="en-US" sz="2000" b="1" i="1" dirty="0">
                <a:solidFill>
                  <a:schemeClr val="dk1"/>
                </a:solidFill>
              </a:rPr>
              <a:t> </a:t>
            </a:r>
            <a:r>
              <a:rPr lang="en-US" sz="1800" b="1" dirty="0">
                <a:solidFill>
                  <a:schemeClr val="tx1"/>
                </a:solidFill>
              </a:rPr>
              <a:t>   </a:t>
            </a:r>
            <a:endParaRPr lang="en-US" sz="2000" i="1" dirty="0">
              <a:solidFill>
                <a:schemeClr val="dk1"/>
              </a:solidFill>
            </a:endParaRPr>
          </a:p>
          <a:p>
            <a:pPr lvl="0" indent="-228600">
              <a:buNone/>
            </a:pPr>
            <a:r>
              <a:rPr lang="en-US" sz="2000" dirty="0">
                <a:solidFill>
                  <a:schemeClr val="dk1"/>
                </a:solidFill>
              </a:rPr>
              <a:t>       </a:t>
            </a:r>
          </a:p>
          <a:p>
            <a:pPr>
              <a:lnSpc>
                <a:spcPct val="107000"/>
              </a:lnSpc>
              <a:spcAft>
                <a:spcPts val="800"/>
              </a:spcAft>
            </a:pPr>
            <a:r>
              <a:rPr lang="en-US" b="1" dirty="0">
                <a:latin typeface="Calibri" panose="020F0502020204030204" pitchFamily="34" charset="0"/>
                <a:ea typeface="Calibri" panose="020F0502020204030204" pitchFamily="34" charset="0"/>
                <a:cs typeface="Arial" panose="020B0604020202020204" pitchFamily="34" charset="0"/>
              </a:rPr>
              <a:t>SNSF Advanced Grant</a:t>
            </a:r>
            <a:r>
              <a:rPr lang="en-US" dirty="0">
                <a:latin typeface="Calibri" panose="020F0502020204030204" pitchFamily="34" charset="0"/>
                <a:ea typeface="Calibri" panose="020F0502020204030204" pitchFamily="34" charset="0"/>
                <a:cs typeface="Arial" panose="020B0604020202020204" pitchFamily="34" charset="0"/>
              </a:rPr>
              <a:t>,</a:t>
            </a:r>
            <a:r>
              <a:rPr lang="en-US" b="1" dirty="0">
                <a:latin typeface="Calibri" panose="020F0502020204030204" pitchFamily="34" charset="0"/>
                <a:ea typeface="Calibri" panose="020F0502020204030204" pitchFamily="34" charset="0"/>
                <a:cs typeface="Arial" panose="020B0604020202020204" pitchFamily="34" charset="0"/>
              </a:rPr>
              <a:t> 2024</a:t>
            </a:r>
            <a:br>
              <a:rPr lang="en-US" dirty="0">
                <a:latin typeface="Calibri" panose="020F0502020204030204" pitchFamily="34" charset="0"/>
                <a:ea typeface="Calibri" panose="020F0502020204030204" pitchFamily="34" charset="0"/>
                <a:cs typeface="Arial" panose="020B0604020202020204" pitchFamily="34" charset="0"/>
              </a:rPr>
            </a:br>
            <a:r>
              <a:rPr lang="en-US" dirty="0">
                <a:latin typeface="Calibri" panose="020F0502020204030204" pitchFamily="34" charset="0"/>
                <a:ea typeface="Calibri" panose="020F0502020204030204" pitchFamily="34" charset="0"/>
                <a:cs typeface="Arial" panose="020B0604020202020204" pitchFamily="34" charset="0"/>
              </a:rPr>
              <a:t>  Title: Utilizing Artificial Intelligence to Safeguard Against Corruption: A Case Study in Ukraine with Global Implications. PI: Prof. </a:t>
            </a:r>
            <a:r>
              <a:rPr lang="en-US" dirty="0" err="1">
                <a:latin typeface="Calibri" panose="020F0502020204030204" pitchFamily="34" charset="0"/>
                <a:ea typeface="Calibri" panose="020F0502020204030204" pitchFamily="34" charset="0"/>
                <a:cs typeface="Arial" panose="020B0604020202020204" pitchFamily="34" charset="0"/>
              </a:rPr>
              <a:t>Alona</a:t>
            </a:r>
            <a:r>
              <a:rPr lang="en-US" dirty="0">
                <a:latin typeface="Calibri" panose="020F0502020204030204" pitchFamily="34" charset="0"/>
                <a:ea typeface="Calibri" panose="020F0502020204030204" pitchFamily="34" charset="0"/>
                <a:cs typeface="Arial" panose="020B0604020202020204" pitchFamily="34" charset="0"/>
              </a:rPr>
              <a:t> </a:t>
            </a:r>
            <a:r>
              <a:rPr lang="en-US" dirty="0" err="1">
                <a:latin typeface="Calibri" panose="020F0502020204030204" pitchFamily="34" charset="0"/>
                <a:ea typeface="Calibri" panose="020F0502020204030204" pitchFamily="34" charset="0"/>
                <a:cs typeface="Arial" panose="020B0604020202020204" pitchFamily="34" charset="0"/>
              </a:rPr>
              <a:t>KLochko</a:t>
            </a:r>
            <a:r>
              <a:rPr lang="en-US" dirty="0">
                <a:latin typeface="Calibri" panose="020F0502020204030204" pitchFamily="34" charset="0"/>
                <a:ea typeface="Calibri" panose="020F0502020204030204" pitchFamily="34" charset="0"/>
                <a:cs typeface="Arial" panose="020B0604020202020204" pitchFamily="34" charset="0"/>
              </a:rPr>
              <a:t> with the commitment letter from the </a:t>
            </a:r>
            <a:r>
              <a:rPr lang="en-US" dirty="0" err="1">
                <a:latin typeface="Calibri" panose="020F0502020204030204" pitchFamily="34" charset="0"/>
                <a:ea typeface="Calibri" panose="020F0502020204030204" pitchFamily="34" charset="0"/>
                <a:cs typeface="Arial" panose="020B0604020202020204" pitchFamily="34" charset="0"/>
              </a:rPr>
              <a:t>UniNE</a:t>
            </a:r>
            <a:r>
              <a:rPr lang="en-US" dirty="0">
                <a:latin typeface="Calibri" panose="020F0502020204030204" pitchFamily="34" charset="0"/>
                <a:ea typeface="Calibri" panose="020F0502020204030204" pitchFamily="34" charset="0"/>
                <a:cs typeface="Arial" panose="020B0604020202020204" pitchFamily="34" charset="0"/>
              </a:rPr>
              <a:t>. </a:t>
            </a:r>
            <a:endParaRPr lang="uk-UA" dirty="0">
              <a:latin typeface="Calibri" panose="020F0502020204030204" pitchFamily="34" charset="0"/>
              <a:ea typeface="Calibri" panose="020F0502020204030204" pitchFamily="34" charset="0"/>
              <a:cs typeface="Arial" panose="020B0604020202020204" pitchFamily="34" charset="0"/>
            </a:endParaRPr>
          </a:p>
          <a:p>
            <a:pPr marL="50800" lvl="0" indent="0" algn="l" rtl="0">
              <a:lnSpc>
                <a:spcPct val="90000"/>
              </a:lnSpc>
              <a:spcBef>
                <a:spcPts val="1000"/>
              </a:spcBef>
              <a:spcAft>
                <a:spcPts val="0"/>
              </a:spcAft>
              <a:buSzPts val="2800"/>
              <a:buNone/>
            </a:pPr>
            <a:endParaRPr dirty="0"/>
          </a:p>
          <a:p>
            <a:pPr marL="50800" lvl="0" indent="0" algn="l" rtl="0">
              <a:lnSpc>
                <a:spcPct val="90000"/>
              </a:lnSpc>
              <a:spcBef>
                <a:spcPts val="1000"/>
              </a:spcBef>
              <a:spcAft>
                <a:spcPts val="0"/>
              </a:spcAft>
              <a:buSzPts val="2800"/>
              <a:buNone/>
            </a:pPr>
            <a:endParaRPr dirty="0"/>
          </a:p>
          <a:p>
            <a:pPr marL="50800" lvl="0" indent="0" algn="l" rtl="0">
              <a:lnSpc>
                <a:spcPct val="90000"/>
              </a:lnSpc>
              <a:spcBef>
                <a:spcPts val="1000"/>
              </a:spcBef>
              <a:spcAft>
                <a:spcPts val="0"/>
              </a:spcAft>
              <a:buSzPts val="2800"/>
              <a:buNone/>
            </a:pPr>
            <a:endParaRPr dirty="0"/>
          </a:p>
        </p:txBody>
      </p:sp>
      <p:sp>
        <p:nvSpPr>
          <p:cNvPr id="105" name="Google Shape;105;p18"/>
          <p:cNvSpPr/>
          <p:nvPr/>
        </p:nvSpPr>
        <p:spPr>
          <a:xfrm>
            <a:off x="3508512" y="1391478"/>
            <a:ext cx="9412357" cy="954067"/>
          </a:xfrm>
          <a:prstGeom prst="rect">
            <a:avLst/>
          </a:prstGeom>
          <a:noFill/>
          <a:ln>
            <a:noFill/>
          </a:ln>
        </p:spPr>
        <p:txBody>
          <a:bodyPr spcFirstLastPara="1" wrap="square" lIns="91425" tIns="45700" rIns="91425" bIns="45700" anchor="t" anchorCtr="0">
            <a:spAutoFit/>
          </a:bodyPr>
          <a:lstStyle/>
          <a:p>
            <a:pPr lvl="0"/>
            <a:r>
              <a:rPr lang="en-US" sz="2800" b="1" dirty="0">
                <a:solidFill>
                  <a:srgbClr val="C00000"/>
                </a:solidFill>
              </a:rPr>
              <a:t>  Project applications:</a:t>
            </a:r>
          </a:p>
          <a:p>
            <a:pPr lvl="0"/>
            <a:endParaRPr sz="2800" b="1" i="0" u="none" strike="noStrike" cap="none" dirty="0">
              <a:solidFill>
                <a:srgbClr val="C00000"/>
              </a:solidFill>
              <a:latin typeface="Arial"/>
              <a:ea typeface="Arial"/>
              <a:cs typeface="Arial"/>
              <a:sym typeface="Arial"/>
            </a:endParaRPr>
          </a:p>
        </p:txBody>
      </p:sp>
    </p:spTree>
    <p:extLst>
      <p:ext uri="{BB962C8B-B14F-4D97-AF65-F5344CB8AC3E}">
        <p14:creationId xmlns:p14="http://schemas.microsoft.com/office/powerpoint/2010/main" val="14810287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8"/>
          <p:cNvSpPr txBox="1">
            <a:spLocks noGrp="1"/>
          </p:cNvSpPr>
          <p:nvPr>
            <p:ph type="body" idx="1"/>
          </p:nvPr>
        </p:nvSpPr>
        <p:spPr>
          <a:xfrm>
            <a:off x="0" y="531533"/>
            <a:ext cx="11897139" cy="6927996"/>
          </a:xfrm>
          <a:prstGeom prst="rect">
            <a:avLst/>
          </a:prstGeom>
          <a:noFill/>
          <a:ln>
            <a:noFill/>
          </a:ln>
        </p:spPr>
        <p:txBody>
          <a:bodyPr spcFirstLastPara="1" wrap="square" lIns="91425" tIns="45700" rIns="91425" bIns="45700" anchor="t" anchorCtr="0">
            <a:noAutofit/>
          </a:bodyPr>
          <a:lstStyle/>
          <a:p>
            <a:pPr marL="50800" marR="0" lvl="0" indent="0" algn="l" rtl="0">
              <a:lnSpc>
                <a:spcPct val="90000"/>
              </a:lnSpc>
              <a:spcBef>
                <a:spcPts val="1000"/>
              </a:spcBef>
              <a:spcAft>
                <a:spcPts val="0"/>
              </a:spcAft>
              <a:buClr>
                <a:schemeClr val="accent4"/>
              </a:buClr>
              <a:buSzPts val="2800"/>
              <a:buNone/>
            </a:pPr>
            <a:r>
              <a:rPr lang="en-US" sz="2000" b="1" i="1" dirty="0">
                <a:solidFill>
                  <a:schemeClr val="dk1"/>
                </a:solidFill>
              </a:rPr>
              <a:t> </a:t>
            </a:r>
            <a:r>
              <a:rPr lang="en-US" sz="1800" b="1" dirty="0">
                <a:solidFill>
                  <a:schemeClr val="tx1"/>
                </a:solidFill>
              </a:rPr>
              <a:t>   </a:t>
            </a:r>
            <a:endParaRPr lang="en-US" sz="2000" i="1" dirty="0">
              <a:solidFill>
                <a:schemeClr val="dk1"/>
              </a:solidFill>
            </a:endParaRPr>
          </a:p>
          <a:p>
            <a:pPr lvl="0" indent="-228600">
              <a:buNone/>
            </a:pPr>
            <a:r>
              <a:rPr lang="en-US" sz="2000" dirty="0">
                <a:solidFill>
                  <a:schemeClr val="dk1"/>
                </a:solidFill>
              </a:rPr>
              <a:t>       </a:t>
            </a:r>
          </a:p>
          <a:p>
            <a:pPr marL="50800" indent="0">
              <a:lnSpc>
                <a:spcPct val="107000"/>
              </a:lnSpc>
              <a:spcAft>
                <a:spcPts val="800"/>
              </a:spcAft>
              <a:buNone/>
            </a:pPr>
            <a:r>
              <a:rPr lang="en-US" b="1" dirty="0">
                <a:latin typeface="Calibri" panose="020F0502020204030204" pitchFamily="34" charset="0"/>
                <a:ea typeface="Calibri" panose="020F0502020204030204" pitchFamily="34" charset="0"/>
                <a:cs typeface="Arial" panose="020B0604020202020204" pitchFamily="34" charset="0"/>
              </a:rPr>
              <a:t>   </a:t>
            </a:r>
          </a:p>
          <a:p>
            <a:pPr marL="50800" indent="0">
              <a:lnSpc>
                <a:spcPct val="107000"/>
              </a:lnSpc>
              <a:spcAft>
                <a:spcPts val="800"/>
              </a:spcAft>
              <a:buNone/>
            </a:pPr>
            <a:r>
              <a:rPr lang="en-US" b="1" dirty="0">
                <a:latin typeface="Calibri" panose="020F0502020204030204" pitchFamily="34" charset="0"/>
                <a:ea typeface="Calibri" panose="020F0502020204030204" pitchFamily="34" charset="0"/>
                <a:cs typeface="Arial" panose="020B0604020202020204" pitchFamily="34" charset="0"/>
              </a:rPr>
              <a:t>    Conference: «</a:t>
            </a:r>
            <a:r>
              <a:rPr lang="en-US" b="1" dirty="0" err="1">
                <a:latin typeface="Calibri" panose="020F0502020204030204" pitchFamily="34" charset="0"/>
                <a:ea typeface="Calibri" panose="020F0502020204030204" pitchFamily="34" charset="0"/>
                <a:cs typeface="Arial" panose="020B0604020202020204" pitchFamily="34" charset="0"/>
              </a:rPr>
              <a:t>ChatGPT</a:t>
            </a:r>
            <a:r>
              <a:rPr lang="en-US" b="1" dirty="0">
                <a:latin typeface="Calibri" panose="020F0502020204030204" pitchFamily="34" charset="0"/>
                <a:ea typeface="Calibri" panose="020F0502020204030204" pitchFamily="34" charset="0"/>
                <a:cs typeface="Arial" panose="020B0604020202020204" pitchFamily="34" charset="0"/>
              </a:rPr>
              <a:t>, Large Language Models and Law» (July, 3, 2023)      </a:t>
            </a:r>
            <a:br>
              <a:rPr lang="en-US" b="1" dirty="0">
                <a:latin typeface="Calibri" panose="020F0502020204030204" pitchFamily="34" charset="0"/>
                <a:ea typeface="Calibri" panose="020F0502020204030204" pitchFamily="34" charset="0"/>
                <a:cs typeface="Arial" panose="020B0604020202020204" pitchFamily="34" charset="0"/>
              </a:rPr>
            </a:br>
            <a:r>
              <a:rPr lang="en-US" b="1" dirty="0">
                <a:latin typeface="Calibri" panose="020F0502020204030204" pitchFamily="34" charset="0"/>
                <a:ea typeface="Calibri" panose="020F0502020204030204" pitchFamily="34" charset="0"/>
                <a:cs typeface="Arial" panose="020B0604020202020204" pitchFamily="34" charset="0"/>
              </a:rPr>
              <a:t>    Organized by </a:t>
            </a:r>
            <a:r>
              <a:rPr lang="en-US" b="1" dirty="0" err="1">
                <a:latin typeface="Calibri" panose="020F0502020204030204" pitchFamily="34" charset="0"/>
                <a:ea typeface="Calibri" panose="020F0502020204030204" pitchFamily="34" charset="0"/>
                <a:cs typeface="Arial" panose="020B0604020202020204" pitchFamily="34" charset="0"/>
              </a:rPr>
              <a:t>LexTech</a:t>
            </a:r>
            <a:r>
              <a:rPr lang="en-US" b="1" dirty="0">
                <a:latin typeface="Calibri" panose="020F0502020204030204" pitchFamily="34" charset="0"/>
                <a:ea typeface="Calibri" panose="020F0502020204030204" pitchFamily="34" charset="0"/>
                <a:cs typeface="Arial" panose="020B0604020202020204" pitchFamily="34" charset="0"/>
              </a:rPr>
              <a:t> Institute.</a:t>
            </a:r>
            <a:r>
              <a:rPr lang="en-US" dirty="0">
                <a:latin typeface="Calibri" panose="020F0502020204030204" pitchFamily="34" charset="0"/>
                <a:ea typeface="Calibri" panose="020F0502020204030204" pitchFamily="34" charset="0"/>
                <a:cs typeface="Arial" panose="020B0604020202020204" pitchFamily="34" charset="0"/>
              </a:rPr>
              <a:t> Aula of the Faculty of Law 1st floor, Av. du 1er-Mars 26, 2000 Neuchâtel</a:t>
            </a:r>
            <a:endParaRPr lang="uk-UA" dirty="0">
              <a:latin typeface="Calibri" panose="020F0502020204030204" pitchFamily="34" charset="0"/>
              <a:ea typeface="Calibri" panose="020F0502020204030204" pitchFamily="34" charset="0"/>
              <a:cs typeface="Arial" panose="020B0604020202020204" pitchFamily="34" charset="0"/>
            </a:endParaRPr>
          </a:p>
          <a:p>
            <a:pPr marL="50800" lvl="0" indent="0">
              <a:buNone/>
            </a:pPr>
            <a:r>
              <a:rPr lang="en-US" dirty="0"/>
              <a:t>    Discussed subjects: the latest breakthroughs in Artificial Intelligence  (AI) with one of the foremost authorities in the field, Professor Harry  </a:t>
            </a:r>
            <a:r>
              <a:rPr lang="en-US" dirty="0" err="1"/>
              <a:t>Surden</a:t>
            </a:r>
            <a:r>
              <a:rPr lang="en-US" dirty="0"/>
              <a:t>. </a:t>
            </a:r>
            <a:endParaRPr dirty="0"/>
          </a:p>
          <a:p>
            <a:pPr marL="50800" lvl="0" indent="0" algn="l" rtl="0">
              <a:lnSpc>
                <a:spcPct val="90000"/>
              </a:lnSpc>
              <a:spcBef>
                <a:spcPts val="1000"/>
              </a:spcBef>
              <a:spcAft>
                <a:spcPts val="0"/>
              </a:spcAft>
              <a:buSzPts val="2800"/>
              <a:buNone/>
            </a:pPr>
            <a:endParaRPr dirty="0"/>
          </a:p>
        </p:txBody>
      </p:sp>
      <p:sp>
        <p:nvSpPr>
          <p:cNvPr id="105" name="Google Shape;105;p18"/>
          <p:cNvSpPr/>
          <p:nvPr/>
        </p:nvSpPr>
        <p:spPr>
          <a:xfrm>
            <a:off x="3687416" y="1242391"/>
            <a:ext cx="9412357" cy="954067"/>
          </a:xfrm>
          <a:prstGeom prst="rect">
            <a:avLst/>
          </a:prstGeom>
          <a:noFill/>
          <a:ln>
            <a:noFill/>
          </a:ln>
        </p:spPr>
        <p:txBody>
          <a:bodyPr spcFirstLastPara="1" wrap="square" lIns="91425" tIns="45700" rIns="91425" bIns="45700" anchor="t" anchorCtr="0">
            <a:spAutoFit/>
          </a:bodyPr>
          <a:lstStyle/>
          <a:p>
            <a:pPr lvl="0"/>
            <a:r>
              <a:rPr lang="en-US" sz="2800" b="1" dirty="0">
                <a:solidFill>
                  <a:srgbClr val="C00000"/>
                </a:solidFill>
              </a:rPr>
              <a:t>  EVENTS PARTICIPATION:</a:t>
            </a:r>
          </a:p>
          <a:p>
            <a:pPr lvl="0"/>
            <a:endParaRPr sz="2800" b="1" i="0" u="none" strike="noStrike" cap="none" dirty="0">
              <a:solidFill>
                <a:srgbClr val="C00000"/>
              </a:solidFill>
              <a:latin typeface="Arial"/>
              <a:ea typeface="Arial"/>
              <a:cs typeface="Arial"/>
              <a:sym typeface="Arial"/>
            </a:endParaRPr>
          </a:p>
        </p:txBody>
      </p:sp>
    </p:spTree>
    <p:extLst>
      <p:ext uri="{BB962C8B-B14F-4D97-AF65-F5344CB8AC3E}">
        <p14:creationId xmlns:p14="http://schemas.microsoft.com/office/powerpoint/2010/main" val="14970996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8"/>
          <p:cNvSpPr txBox="1">
            <a:spLocks noGrp="1"/>
          </p:cNvSpPr>
          <p:nvPr>
            <p:ph type="body" idx="1"/>
          </p:nvPr>
        </p:nvSpPr>
        <p:spPr>
          <a:xfrm>
            <a:off x="86138" y="1192274"/>
            <a:ext cx="11661914" cy="4817305"/>
          </a:xfrm>
          <a:prstGeom prst="rect">
            <a:avLst/>
          </a:prstGeom>
          <a:noFill/>
          <a:ln>
            <a:noFill/>
          </a:ln>
        </p:spPr>
        <p:txBody>
          <a:bodyPr spcFirstLastPara="1" wrap="square" lIns="91425" tIns="45700" rIns="91425" bIns="45700" anchor="t" anchorCtr="0">
            <a:noAutofit/>
          </a:bodyPr>
          <a:lstStyle/>
          <a:p>
            <a:pPr marL="50800" marR="0" lvl="0" indent="0" algn="l" rtl="0">
              <a:lnSpc>
                <a:spcPct val="90000"/>
              </a:lnSpc>
              <a:spcBef>
                <a:spcPts val="1000"/>
              </a:spcBef>
              <a:spcAft>
                <a:spcPts val="0"/>
              </a:spcAft>
              <a:buClr>
                <a:schemeClr val="accent4"/>
              </a:buClr>
              <a:buSzPts val="2800"/>
              <a:buNone/>
            </a:pPr>
            <a:r>
              <a:rPr lang="en-US" sz="2000" b="1" i="1" dirty="0">
                <a:solidFill>
                  <a:schemeClr val="dk1"/>
                </a:solidFill>
              </a:rPr>
              <a:t> </a:t>
            </a:r>
            <a:r>
              <a:rPr lang="en-US" sz="1800" b="1" dirty="0">
                <a:solidFill>
                  <a:schemeClr val="tx1"/>
                </a:solidFill>
              </a:rPr>
              <a:t>   </a:t>
            </a:r>
            <a:endParaRPr lang="en-US" sz="2000" i="1" dirty="0">
              <a:solidFill>
                <a:schemeClr val="dk1"/>
              </a:solidFill>
            </a:endParaRPr>
          </a:p>
          <a:p>
            <a:pPr lvl="0" indent="-228600">
              <a:buNone/>
            </a:pPr>
            <a:r>
              <a:rPr lang="en-US" sz="2000" dirty="0">
                <a:solidFill>
                  <a:schemeClr val="dk1"/>
                </a:solidFill>
              </a:rPr>
              <a:t>       </a:t>
            </a:r>
          </a:p>
          <a:p>
            <a:pPr>
              <a:lnSpc>
                <a:spcPct val="107000"/>
              </a:lnSpc>
              <a:spcAft>
                <a:spcPts val="800"/>
              </a:spcAft>
            </a:pPr>
            <a:r>
              <a:rPr lang="en-US" b="1" dirty="0">
                <a:latin typeface="Calibri" panose="020F0502020204030204" pitchFamily="34" charset="0"/>
                <a:ea typeface="Calibri" panose="020F0502020204030204" pitchFamily="34" charset="0"/>
                <a:cs typeface="Arial" panose="020B0604020202020204" pitchFamily="34" charset="0"/>
              </a:rPr>
              <a:t>“AI Legal Regulation” for the law students of Sumy National </a:t>
            </a:r>
            <a:r>
              <a:rPr lang="en-US" b="1" dirty="0" err="1">
                <a:latin typeface="Calibri" panose="020F0502020204030204" pitchFamily="34" charset="0"/>
                <a:ea typeface="Calibri" panose="020F0502020204030204" pitchFamily="34" charset="0"/>
                <a:cs typeface="Arial" panose="020B0604020202020204" pitchFamily="34" charset="0"/>
              </a:rPr>
              <a:t>Agraraian</a:t>
            </a:r>
            <a:r>
              <a:rPr lang="en-US" b="1" dirty="0">
                <a:latin typeface="Calibri" panose="020F0502020204030204" pitchFamily="34" charset="0"/>
                <a:ea typeface="Calibri" panose="020F0502020204030204" pitchFamily="34" charset="0"/>
                <a:cs typeface="Arial" panose="020B0604020202020204" pitchFamily="34" charset="0"/>
              </a:rPr>
              <a:t> University</a:t>
            </a:r>
            <a:r>
              <a:rPr lang="en-US" dirty="0">
                <a:latin typeface="Calibri" panose="020F0502020204030204" pitchFamily="34" charset="0"/>
                <a:ea typeface="Calibri" panose="020F0502020204030204" pitchFamily="34" charset="0"/>
                <a:cs typeface="Arial" panose="020B0604020202020204" pitchFamily="34" charset="0"/>
              </a:rPr>
              <a:t>. </a:t>
            </a:r>
            <a:r>
              <a:rPr lang="en-US">
                <a:latin typeface="Calibri" panose="020F0502020204030204" pitchFamily="34" charset="0"/>
                <a:ea typeface="Calibri" panose="020F0502020204030204" pitchFamily="34" charset="0"/>
                <a:cs typeface="Arial" panose="020B0604020202020204" pitchFamily="34" charset="0"/>
              </a:rPr>
              <a:t>Master’s degree program.</a:t>
            </a:r>
            <a:endParaRPr lang="uk-UA" dirty="0">
              <a:latin typeface="Calibri" panose="020F0502020204030204" pitchFamily="34" charset="0"/>
              <a:ea typeface="Calibri" panose="020F0502020204030204" pitchFamily="34" charset="0"/>
              <a:cs typeface="Arial" panose="020B0604020202020204" pitchFamily="34" charset="0"/>
            </a:endParaRPr>
          </a:p>
          <a:p>
            <a:pPr marL="50800" lvl="0" indent="0" algn="l" rtl="0">
              <a:lnSpc>
                <a:spcPct val="90000"/>
              </a:lnSpc>
              <a:spcBef>
                <a:spcPts val="1000"/>
              </a:spcBef>
              <a:spcAft>
                <a:spcPts val="0"/>
              </a:spcAft>
              <a:buSzPts val="2800"/>
              <a:buNone/>
            </a:pPr>
            <a:endParaRPr dirty="0"/>
          </a:p>
          <a:p>
            <a:pPr marL="50800" lvl="0" indent="0" algn="l" rtl="0">
              <a:lnSpc>
                <a:spcPct val="90000"/>
              </a:lnSpc>
              <a:spcBef>
                <a:spcPts val="1000"/>
              </a:spcBef>
              <a:spcAft>
                <a:spcPts val="0"/>
              </a:spcAft>
              <a:buSzPts val="2800"/>
              <a:buNone/>
            </a:pPr>
            <a:endParaRPr dirty="0"/>
          </a:p>
          <a:p>
            <a:pPr marL="50800" lvl="0" indent="0" algn="l" rtl="0">
              <a:lnSpc>
                <a:spcPct val="90000"/>
              </a:lnSpc>
              <a:spcBef>
                <a:spcPts val="1000"/>
              </a:spcBef>
              <a:spcAft>
                <a:spcPts val="0"/>
              </a:spcAft>
              <a:buSzPts val="2800"/>
              <a:buNone/>
            </a:pPr>
            <a:endParaRPr dirty="0"/>
          </a:p>
        </p:txBody>
      </p:sp>
      <p:sp>
        <p:nvSpPr>
          <p:cNvPr id="105" name="Google Shape;105;p18"/>
          <p:cNvSpPr/>
          <p:nvPr/>
        </p:nvSpPr>
        <p:spPr>
          <a:xfrm>
            <a:off x="3508512" y="1391478"/>
            <a:ext cx="9412357" cy="954067"/>
          </a:xfrm>
          <a:prstGeom prst="rect">
            <a:avLst/>
          </a:prstGeom>
          <a:noFill/>
          <a:ln>
            <a:noFill/>
          </a:ln>
        </p:spPr>
        <p:txBody>
          <a:bodyPr spcFirstLastPara="1" wrap="square" lIns="91425" tIns="45700" rIns="91425" bIns="45700" anchor="t" anchorCtr="0">
            <a:spAutoFit/>
          </a:bodyPr>
          <a:lstStyle/>
          <a:p>
            <a:pPr lvl="0"/>
            <a:r>
              <a:rPr lang="en-US" sz="2800" b="1" dirty="0">
                <a:solidFill>
                  <a:srgbClr val="C00000"/>
                </a:solidFill>
              </a:rPr>
              <a:t>  Course development:</a:t>
            </a:r>
          </a:p>
          <a:p>
            <a:pPr lvl="0"/>
            <a:endParaRPr sz="2800" b="1" i="0" u="none" strike="noStrike" cap="none" dirty="0">
              <a:solidFill>
                <a:srgbClr val="C00000"/>
              </a:solidFill>
              <a:latin typeface="Arial"/>
              <a:ea typeface="Arial"/>
              <a:cs typeface="Arial"/>
              <a:sym typeface="Arial"/>
            </a:endParaRPr>
          </a:p>
        </p:txBody>
      </p:sp>
    </p:spTree>
    <p:extLst>
      <p:ext uri="{BB962C8B-B14F-4D97-AF65-F5344CB8AC3E}">
        <p14:creationId xmlns:p14="http://schemas.microsoft.com/office/powerpoint/2010/main" val="1834615205"/>
      </p:ext>
    </p:extLst>
  </p:cSld>
  <p:clrMapOvr>
    <a:masterClrMapping/>
  </p:clrMapOvr>
</p:sld>
</file>

<file path=ppt/theme/theme1.xml><?xml version="1.0" encoding="utf-8"?>
<a:theme xmlns:a="http://schemas.openxmlformats.org/drawingml/2006/main" name="COST_ppt-16_9-color_1">
  <a:themeElements>
    <a:clrScheme name="COST THEME FUSHIA">
      <a:dk1>
        <a:srgbClr val="000000"/>
      </a:dk1>
      <a:lt1>
        <a:srgbClr val="FFFFFF"/>
      </a:lt1>
      <a:dk2>
        <a:srgbClr val="737373"/>
      </a:dk2>
      <a:lt2>
        <a:srgbClr val="D2D2CD"/>
      </a:lt2>
      <a:accent1>
        <a:srgbClr val="961E64"/>
      </a:accent1>
      <a:accent2>
        <a:srgbClr val="6E82BE"/>
      </a:accent2>
      <a:accent3>
        <a:srgbClr val="692364"/>
      </a:accent3>
      <a:accent4>
        <a:srgbClr val="2D3778"/>
      </a:accent4>
      <a:accent5>
        <a:srgbClr val="E1783C"/>
      </a:accent5>
      <a:accent6>
        <a:srgbClr val="00AB9D"/>
      </a:accent6>
      <a:hlink>
        <a:srgbClr val="D7D2C3"/>
      </a:hlink>
      <a:folHlink>
        <a:srgbClr val="9B9B9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Bureau">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287</TotalTime>
  <Words>363</Words>
  <Application>Microsoft Office PowerPoint</Application>
  <PresentationFormat>Широкоэкранный</PresentationFormat>
  <Paragraphs>48</Paragraphs>
  <Slides>7</Slides>
  <Notes>7</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7</vt:i4>
      </vt:variant>
    </vt:vector>
  </HeadingPairs>
  <TitlesOfParts>
    <vt:vector size="11" baseType="lpstr">
      <vt:lpstr>Arial</vt:lpstr>
      <vt:lpstr>Calibri</vt:lpstr>
      <vt:lpstr>Noto Sans Symbols</vt:lpstr>
      <vt:lpstr>COST_ppt-16_9-color_1</vt:lpstr>
      <vt:lpstr> COST FinAI annual meeting</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COST FinAI annual meeting</dc:title>
  <dc:creator>ctaranto</dc:creator>
  <cp:lastModifiedBy>Алена</cp:lastModifiedBy>
  <cp:revision>92</cp:revision>
  <dcterms:modified xsi:type="dcterms:W3CDTF">2024-04-26T22:20:15Z</dcterms:modified>
</cp:coreProperties>
</file>